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73" r:id="rId4"/>
    <p:sldId id="274" r:id="rId5"/>
    <p:sldId id="258" r:id="rId6"/>
    <p:sldId id="268" r:id="rId7"/>
    <p:sldId id="270" r:id="rId8"/>
    <p:sldId id="259" r:id="rId9"/>
    <p:sldId id="271" r:id="rId10"/>
    <p:sldId id="275" r:id="rId11"/>
    <p:sldId id="297" r:id="rId12"/>
    <p:sldId id="298" r:id="rId13"/>
    <p:sldId id="280" r:id="rId14"/>
    <p:sldId id="282" r:id="rId15"/>
    <p:sldId id="260" r:id="rId16"/>
    <p:sldId id="284" r:id="rId17"/>
    <p:sldId id="283" r:id="rId18"/>
    <p:sldId id="287" r:id="rId19"/>
    <p:sldId id="288" r:id="rId20"/>
    <p:sldId id="289" r:id="rId21"/>
    <p:sldId id="292" r:id="rId22"/>
    <p:sldId id="293" r:id="rId23"/>
    <p:sldId id="294" r:id="rId24"/>
    <p:sldId id="296" r:id="rId25"/>
    <p:sldId id="261" r:id="rId26"/>
    <p:sldId id="262" r:id="rId27"/>
    <p:sldId id="308" r:id="rId28"/>
    <p:sldId id="303" r:id="rId29"/>
    <p:sldId id="305" r:id="rId30"/>
    <p:sldId id="304" r:id="rId31"/>
    <p:sldId id="306" r:id="rId32"/>
    <p:sldId id="313" r:id="rId33"/>
    <p:sldId id="269" r:id="rId34"/>
    <p:sldId id="30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73844" autoAdjust="0"/>
  </p:normalViewPr>
  <p:slideViewPr>
    <p:cSldViewPr snapToGrid="0">
      <p:cViewPr varScale="1">
        <p:scale>
          <a:sx n="54" d="100"/>
          <a:sy n="54" d="100"/>
        </p:scale>
        <p:origin x="11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355418148336298E-2"/>
          <c:y val="0.16354838709677419"/>
          <c:w val="0.92468269780289558"/>
          <c:h val="0.70554533909067829"/>
        </c:manualLayout>
      </c:layout>
      <c:lineChart>
        <c:grouping val="standard"/>
        <c:varyColors val="0"/>
        <c:ser>
          <c:idx val="0"/>
          <c:order val="0"/>
          <c:tx>
            <c:v>EU (evolutionary) HICP y-o-y</c:v>
          </c:tx>
          <c:spPr>
            <a:ln w="254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Sheet1!$AA$1:$LS$1</c:f>
              <c:numCache>
                <c:formatCode>m/d/yyyy</c:formatCode>
                <c:ptCount val="305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  <c:pt idx="269">
                  <c:v>45078</c:v>
                </c:pt>
                <c:pt idx="270">
                  <c:v>45108</c:v>
                </c:pt>
                <c:pt idx="271">
                  <c:v>45139</c:v>
                </c:pt>
                <c:pt idx="272">
                  <c:v>45170</c:v>
                </c:pt>
                <c:pt idx="273">
                  <c:v>45200</c:v>
                </c:pt>
                <c:pt idx="274">
                  <c:v>45231</c:v>
                </c:pt>
                <c:pt idx="275">
                  <c:v>45261</c:v>
                </c:pt>
                <c:pt idx="276">
                  <c:v>45292</c:v>
                </c:pt>
                <c:pt idx="277">
                  <c:v>45323</c:v>
                </c:pt>
                <c:pt idx="278">
                  <c:v>45352</c:v>
                </c:pt>
                <c:pt idx="279">
                  <c:v>45383</c:v>
                </c:pt>
                <c:pt idx="280">
                  <c:v>45413</c:v>
                </c:pt>
                <c:pt idx="281">
                  <c:v>45444</c:v>
                </c:pt>
                <c:pt idx="282">
                  <c:v>45474</c:v>
                </c:pt>
                <c:pt idx="283">
                  <c:v>45505</c:v>
                </c:pt>
                <c:pt idx="284">
                  <c:v>45536</c:v>
                </c:pt>
                <c:pt idx="285">
                  <c:v>45566</c:v>
                </c:pt>
                <c:pt idx="286">
                  <c:v>45597</c:v>
                </c:pt>
                <c:pt idx="287">
                  <c:v>45627</c:v>
                </c:pt>
                <c:pt idx="288">
                  <c:v>45658</c:v>
                </c:pt>
                <c:pt idx="289">
                  <c:v>45689</c:v>
                </c:pt>
                <c:pt idx="290">
                  <c:v>45717</c:v>
                </c:pt>
                <c:pt idx="291">
                  <c:v>45748</c:v>
                </c:pt>
                <c:pt idx="292">
                  <c:v>45778</c:v>
                </c:pt>
                <c:pt idx="293">
                  <c:v>45809</c:v>
                </c:pt>
                <c:pt idx="294">
                  <c:v>45839</c:v>
                </c:pt>
                <c:pt idx="295">
                  <c:v>45870</c:v>
                </c:pt>
                <c:pt idx="296">
                  <c:v>45901</c:v>
                </c:pt>
                <c:pt idx="297">
                  <c:v>45931</c:v>
                </c:pt>
                <c:pt idx="298">
                  <c:v>45962</c:v>
                </c:pt>
                <c:pt idx="299">
                  <c:v>45992</c:v>
                </c:pt>
                <c:pt idx="300">
                  <c:v>46023</c:v>
                </c:pt>
                <c:pt idx="301">
                  <c:v>46054</c:v>
                </c:pt>
                <c:pt idx="302">
                  <c:v>46082</c:v>
                </c:pt>
                <c:pt idx="303">
                  <c:v>46113</c:v>
                </c:pt>
                <c:pt idx="304">
                  <c:v>46143</c:v>
                </c:pt>
              </c:numCache>
            </c:numRef>
          </c:cat>
          <c:val>
            <c:numRef>
              <c:f>Sheet1!$AA$35:$LS$35</c:f>
              <c:numCache>
                <c:formatCode>0.0</c:formatCode>
                <c:ptCount val="305"/>
                <c:pt idx="0">
                  <c:v>1.864590876176675</c:v>
                </c:pt>
                <c:pt idx="1">
                  <c:v>1.8408229561451162</c:v>
                </c:pt>
                <c:pt idx="2">
                  <c:v>1.9960438770005418</c:v>
                </c:pt>
                <c:pt idx="3">
                  <c:v>2.4784482758620774</c:v>
                </c:pt>
                <c:pt idx="4">
                  <c:v>2.8509951586874527</c:v>
                </c:pt>
                <c:pt idx="5">
                  <c:v>2.6993207007508069</c:v>
                </c:pt>
                <c:pt idx="6">
                  <c:v>2.3783977110157339</c:v>
                </c:pt>
                <c:pt idx="7">
                  <c:v>2.3230879199428012</c:v>
                </c:pt>
                <c:pt idx="8">
                  <c:v>2.0977777777777762</c:v>
                </c:pt>
                <c:pt idx="9">
                  <c:v>2.0970321663408509</c:v>
                </c:pt>
                <c:pt idx="10">
                  <c:v>1.8091521816246736</c:v>
                </c:pt>
                <c:pt idx="11">
                  <c:v>1.9098143236074394</c:v>
                </c:pt>
                <c:pt idx="12">
                  <c:v>2.4524613470765955</c:v>
                </c:pt>
                <c:pt idx="13">
                  <c:v>2.3214602161970577</c:v>
                </c:pt>
                <c:pt idx="14">
                  <c:v>2.3448519040902616</c:v>
                </c:pt>
                <c:pt idx="15">
                  <c:v>2.1906764808973023</c:v>
                </c:pt>
                <c:pt idx="16">
                  <c:v>1.8479776847977636</c:v>
                </c:pt>
                <c:pt idx="17">
                  <c:v>1.6536118363794428</c:v>
                </c:pt>
                <c:pt idx="18">
                  <c:v>1.8515283842794883</c:v>
                </c:pt>
                <c:pt idx="19">
                  <c:v>1.9385260216556066</c:v>
                </c:pt>
                <c:pt idx="20">
                  <c:v>1.9153752394219126</c:v>
                </c:pt>
                <c:pt idx="21">
                  <c:v>2.1235857267188907</c:v>
                </c:pt>
                <c:pt idx="22">
                  <c:v>2.1254355400696756</c:v>
                </c:pt>
                <c:pt idx="23">
                  <c:v>2.1863612701717772</c:v>
                </c:pt>
                <c:pt idx="24">
                  <c:v>1.9947961838681749</c:v>
                </c:pt>
                <c:pt idx="25">
                  <c:v>2.2514721163837903</c:v>
                </c:pt>
                <c:pt idx="26">
                  <c:v>2.2566752799310974</c:v>
                </c:pt>
                <c:pt idx="27">
                  <c:v>1.9722174584119401</c:v>
                </c:pt>
                <c:pt idx="28">
                  <c:v>1.7288599794590853</c:v>
                </c:pt>
                <c:pt idx="29">
                  <c:v>1.8321917808219235</c:v>
                </c:pt>
                <c:pt idx="30">
                  <c:v>1.8350197221745912</c:v>
                </c:pt>
                <c:pt idx="31">
                  <c:v>1.9187939009765342</c:v>
                </c:pt>
                <c:pt idx="32">
                  <c:v>1.9989748846745314</c:v>
                </c:pt>
                <c:pt idx="33">
                  <c:v>1.9089824441792969</c:v>
                </c:pt>
                <c:pt idx="34">
                  <c:v>2.0129648584100934</c:v>
                </c:pt>
                <c:pt idx="35">
                  <c:v>1.850908473425017</c:v>
                </c:pt>
                <c:pt idx="36">
                  <c:v>1.8367346938775508</c:v>
                </c:pt>
                <c:pt idx="37">
                  <c:v>1.6598915989159968</c:v>
                </c:pt>
                <c:pt idx="38">
                  <c:v>1.6677897574123968</c:v>
                </c:pt>
                <c:pt idx="39">
                  <c:v>1.9677093844601368</c:v>
                </c:pt>
                <c:pt idx="40">
                  <c:v>2.4061921588423241</c:v>
                </c:pt>
                <c:pt idx="41">
                  <c:v>2.4045737346561236</c:v>
                </c:pt>
                <c:pt idx="42">
                  <c:v>2.3408555069046821</c:v>
                </c:pt>
                <c:pt idx="43">
                  <c:v>2.3197175995965713</c:v>
                </c:pt>
                <c:pt idx="44">
                  <c:v>2.0938023450586263</c:v>
                </c:pt>
                <c:pt idx="45">
                  <c:v>2.3248034788426075</c:v>
                </c:pt>
                <c:pt idx="46">
                  <c:v>2.2909698996655514</c:v>
                </c:pt>
                <c:pt idx="47">
                  <c:v>2.3507835945315136</c:v>
                </c:pt>
                <c:pt idx="48">
                  <c:v>1.9706078824315298</c:v>
                </c:pt>
                <c:pt idx="49">
                  <c:v>2.065978007330882</c:v>
                </c:pt>
                <c:pt idx="50">
                  <c:v>2.1541010770505409</c:v>
                </c:pt>
                <c:pt idx="51">
                  <c:v>2.1111660893946782</c:v>
                </c:pt>
                <c:pt idx="52">
                  <c:v>1.9553072625698276</c:v>
                </c:pt>
                <c:pt idx="53">
                  <c:v>2.0032840722495893</c:v>
                </c:pt>
                <c:pt idx="54">
                  <c:v>2.1392134276781327</c:v>
                </c:pt>
                <c:pt idx="55">
                  <c:v>2.2014128470510874</c:v>
                </c:pt>
                <c:pt idx="56">
                  <c:v>2.5266611977030395</c:v>
                </c:pt>
                <c:pt idx="57">
                  <c:v>2.3864007845701307</c:v>
                </c:pt>
                <c:pt idx="58">
                  <c:v>2.2233120810855045</c:v>
                </c:pt>
                <c:pt idx="59">
                  <c:v>2.1501873269262006</c:v>
                </c:pt>
                <c:pt idx="60">
                  <c:v>2.2764493940386599</c:v>
                </c:pt>
                <c:pt idx="61">
                  <c:v>2.2363695723147226</c:v>
                </c:pt>
                <c:pt idx="62">
                  <c:v>2.092457420924565</c:v>
                </c:pt>
                <c:pt idx="63">
                  <c:v>2.3098045549992063</c:v>
                </c:pt>
                <c:pt idx="64">
                  <c:v>2.4335213537469924</c:v>
                </c:pt>
                <c:pt idx="65">
                  <c:v>2.4307791371539045</c:v>
                </c:pt>
                <c:pt idx="66">
                  <c:v>2.4166263895601725</c:v>
                </c:pt>
                <c:pt idx="67">
                  <c:v>2.3468895675936352</c:v>
                </c:pt>
                <c:pt idx="68">
                  <c:v>1.9363098095695364</c:v>
                </c:pt>
                <c:pt idx="69">
                  <c:v>1.7879948914431676</c:v>
                </c:pt>
                <c:pt idx="70">
                  <c:v>2.0470174316328249</c:v>
                </c:pt>
                <c:pt idx="71">
                  <c:v>2.1368202838462746</c:v>
                </c:pt>
                <c:pt idx="72">
                  <c:v>2.113690952762215</c:v>
                </c:pt>
                <c:pt idx="73">
                  <c:v>2.1555165256266884</c:v>
                </c:pt>
                <c:pt idx="74">
                  <c:v>2.2561169367651734</c:v>
                </c:pt>
                <c:pt idx="75">
                  <c:v>2.1945058414903684</c:v>
                </c:pt>
                <c:pt idx="76">
                  <c:v>2.1082441787287687</c:v>
                </c:pt>
                <c:pt idx="77">
                  <c:v>2.1216407355021172</c:v>
                </c:pt>
                <c:pt idx="78">
                  <c:v>1.9506056315872211</c:v>
                </c:pt>
                <c:pt idx="79">
                  <c:v>1.9161300455473596</c:v>
                </c:pt>
                <c:pt idx="80">
                  <c:v>2.244897959183656</c:v>
                </c:pt>
                <c:pt idx="81">
                  <c:v>2.6819322459222139</c:v>
                </c:pt>
                <c:pt idx="82">
                  <c:v>3.1186334430340024</c:v>
                </c:pt>
                <c:pt idx="83">
                  <c:v>3.1693989071038375</c:v>
                </c:pt>
                <c:pt idx="84">
                  <c:v>3.4028540065861534</c:v>
                </c:pt>
                <c:pt idx="85">
                  <c:v>3.5010940919037337</c:v>
                </c:pt>
                <c:pt idx="86">
                  <c:v>3.7445618396519498</c:v>
                </c:pt>
                <c:pt idx="87">
                  <c:v>3.5841186466862185</c:v>
                </c:pt>
                <c:pt idx="88">
                  <c:v>3.9599383667180188</c:v>
                </c:pt>
                <c:pt idx="89">
                  <c:v>4.2628501077254466</c:v>
                </c:pt>
                <c:pt idx="90">
                  <c:v>4.4437586792161587</c:v>
                </c:pt>
                <c:pt idx="91">
                  <c:v>4.2841732162120616</c:v>
                </c:pt>
                <c:pt idx="92">
                  <c:v>4.1762628588975836</c:v>
                </c:pt>
                <c:pt idx="93">
                  <c:v>3.6810753016648823</c:v>
                </c:pt>
                <c:pt idx="94">
                  <c:v>2.7659574468085202</c:v>
                </c:pt>
                <c:pt idx="95">
                  <c:v>2.1489104116222846</c:v>
                </c:pt>
                <c:pt idx="96">
                  <c:v>1.7440097057931592</c:v>
                </c:pt>
                <c:pt idx="97">
                  <c:v>1.8423437028088241</c:v>
                </c:pt>
                <c:pt idx="98">
                  <c:v>1.3628875243372862</c:v>
                </c:pt>
                <c:pt idx="99">
                  <c:v>1.2826249067859896</c:v>
                </c:pt>
                <c:pt idx="100">
                  <c:v>0.82999851785978684</c:v>
                </c:pt>
                <c:pt idx="101">
                  <c:v>0.61992619926198866</c:v>
                </c:pt>
                <c:pt idx="102">
                  <c:v>0.25114492539519695</c:v>
                </c:pt>
                <c:pt idx="103">
                  <c:v>0.56154869218263403</c:v>
                </c:pt>
                <c:pt idx="104">
                  <c:v>0.32424465733233987</c:v>
                </c:pt>
                <c:pt idx="105">
                  <c:v>0.48615203299939846</c:v>
                </c:pt>
                <c:pt idx="106">
                  <c:v>1.0351966873705765</c:v>
                </c:pt>
                <c:pt idx="107">
                  <c:v>1.5407407407407536</c:v>
                </c:pt>
                <c:pt idx="108">
                  <c:v>1.654493963332837</c:v>
                </c:pt>
                <c:pt idx="109">
                  <c:v>1.4531435349940836</c:v>
                </c:pt>
                <c:pt idx="110">
                  <c:v>2.0242316784869763</c:v>
                </c:pt>
                <c:pt idx="111">
                  <c:v>2.1057281696363006</c:v>
                </c:pt>
                <c:pt idx="112">
                  <c:v>2.0873144201087879</c:v>
                </c:pt>
                <c:pt idx="113">
                  <c:v>1.9069972128502144</c:v>
                </c:pt>
                <c:pt idx="114">
                  <c:v>2.0925434718538138</c:v>
                </c:pt>
                <c:pt idx="115">
                  <c:v>1.9985304922850888</c:v>
                </c:pt>
                <c:pt idx="116">
                  <c:v>2.2476862053768309</c:v>
                </c:pt>
                <c:pt idx="117">
                  <c:v>2.3456971118604342</c:v>
                </c:pt>
                <c:pt idx="118">
                  <c:v>2.3419203747072626</c:v>
                </c:pt>
                <c:pt idx="119">
                  <c:v>2.6699737379632271</c:v>
                </c:pt>
                <c:pt idx="120">
                  <c:v>2.7419354838709609</c:v>
                </c:pt>
                <c:pt idx="121">
                  <c:v>2.893890675241173</c:v>
                </c:pt>
                <c:pt idx="122">
                  <c:v>3.0702389572773381</c:v>
                </c:pt>
                <c:pt idx="123">
                  <c:v>3.2737236804153413</c:v>
                </c:pt>
                <c:pt idx="124">
                  <c:v>3.1821454283657236</c:v>
                </c:pt>
                <c:pt idx="125">
                  <c:v>3.0948610911184726</c:v>
                </c:pt>
                <c:pt idx="126">
                  <c:v>2.9445727482678929</c:v>
                </c:pt>
                <c:pt idx="127">
                  <c:v>2.9678720645440082</c:v>
                </c:pt>
                <c:pt idx="128">
                  <c:v>3.3333333333333437</c:v>
                </c:pt>
                <c:pt idx="129">
                  <c:v>3.3376307119323823</c:v>
                </c:pt>
                <c:pt idx="130">
                  <c:v>3.3323798627002299</c:v>
                </c:pt>
                <c:pt idx="131">
                  <c:v>3.026858036094926</c:v>
                </c:pt>
                <c:pt idx="132">
                  <c:v>2.8971028971028989</c:v>
                </c:pt>
                <c:pt idx="133">
                  <c:v>2.9403409090908994</c:v>
                </c:pt>
                <c:pt idx="134">
                  <c:v>2.8804271462694819</c:v>
                </c:pt>
                <c:pt idx="135">
                  <c:v>2.723083368244672</c:v>
                </c:pt>
                <c:pt idx="136">
                  <c:v>2.5537259279933</c:v>
                </c:pt>
                <c:pt idx="137">
                  <c:v>2.4993018709857484</c:v>
                </c:pt>
                <c:pt idx="138">
                  <c:v>2.5378575434660711</c:v>
                </c:pt>
                <c:pt idx="139">
                  <c:v>2.6864418637190468</c:v>
                </c:pt>
                <c:pt idx="140">
                  <c:v>2.6835372636262456</c:v>
                </c:pt>
                <c:pt idx="141">
                  <c:v>2.6476296090934159</c:v>
                </c:pt>
                <c:pt idx="142">
                  <c:v>2.3667820069203982</c:v>
                </c:pt>
                <c:pt idx="143">
                  <c:v>2.3448275862069101</c:v>
                </c:pt>
                <c:pt idx="144">
                  <c:v>2.108183079056869</c:v>
                </c:pt>
                <c:pt idx="145">
                  <c:v>1.987029115496064</c:v>
                </c:pt>
                <c:pt idx="146">
                  <c:v>1.8710734771920201</c:v>
                </c:pt>
                <c:pt idx="147">
                  <c:v>1.3866231647634564</c:v>
                </c:pt>
                <c:pt idx="148">
                  <c:v>1.5920533405905601</c:v>
                </c:pt>
                <c:pt idx="149">
                  <c:v>1.7572537801389565</c:v>
                </c:pt>
                <c:pt idx="150">
                  <c:v>1.7366333925885602</c:v>
                </c:pt>
                <c:pt idx="151">
                  <c:v>1.5124676386428559</c:v>
                </c:pt>
                <c:pt idx="152">
                  <c:v>1.2863913337846977</c:v>
                </c:pt>
                <c:pt idx="153">
                  <c:v>0.93180283592166901</c:v>
                </c:pt>
                <c:pt idx="154">
                  <c:v>0.97349918875069275</c:v>
                </c:pt>
                <c:pt idx="155">
                  <c:v>0.99730458221023444</c:v>
                </c:pt>
                <c:pt idx="156">
                  <c:v>0.89649551752239987</c:v>
                </c:pt>
                <c:pt idx="157">
                  <c:v>0.81179813286431646</c:v>
                </c:pt>
                <c:pt idx="158">
                  <c:v>0.6167046520981323</c:v>
                </c:pt>
                <c:pt idx="159">
                  <c:v>0.8045052292839916</c:v>
                </c:pt>
                <c:pt idx="160">
                  <c:v>0.60273238682024832</c:v>
                </c:pt>
                <c:pt idx="161">
                  <c:v>0.65595716198125764</c:v>
                </c:pt>
                <c:pt idx="162">
                  <c:v>0.53763440860215006</c:v>
                </c:pt>
                <c:pt idx="163">
                  <c:v>0.51006711409395944</c:v>
                </c:pt>
                <c:pt idx="164">
                  <c:v>0.41443850267379734</c:v>
                </c:pt>
                <c:pt idx="165">
                  <c:v>0.4816697886004917</c:v>
                </c:pt>
                <c:pt idx="166">
                  <c:v>0.36154258168183961</c:v>
                </c:pt>
                <c:pt idx="167">
                  <c:v>-9.340805978115263E-2</c:v>
                </c:pt>
                <c:pt idx="168">
                  <c:v>-0.48465266558965769</c:v>
                </c:pt>
                <c:pt idx="169">
                  <c:v>-0.2818413635753747</c:v>
                </c:pt>
                <c:pt idx="170">
                  <c:v>-0.10659560293138082</c:v>
                </c:pt>
                <c:pt idx="171">
                  <c:v>0.10641127959563068</c:v>
                </c:pt>
                <c:pt idx="172">
                  <c:v>0.46598322460391639</c:v>
                </c:pt>
                <c:pt idx="173">
                  <c:v>0.33249102274237607</c:v>
                </c:pt>
                <c:pt idx="174">
                  <c:v>0.38770053475936095</c:v>
                </c:pt>
                <c:pt idx="175">
                  <c:v>0.26709401709401615</c:v>
                </c:pt>
                <c:pt idx="176">
                  <c:v>7.9882838503531062E-2</c:v>
                </c:pt>
                <c:pt idx="177">
                  <c:v>0.19973368841545991</c:v>
                </c:pt>
                <c:pt idx="178">
                  <c:v>6.6711140760511434E-2</c:v>
                </c:pt>
                <c:pt idx="179">
                  <c:v>0.1869907840256424</c:v>
                </c:pt>
                <c:pt idx="180">
                  <c:v>0.27056277056276556</c:v>
                </c:pt>
                <c:pt idx="181">
                  <c:v>-9.4212651413183579E-2</c:v>
                </c:pt>
                <c:pt idx="182">
                  <c:v>-4.001600640256564E-2</c:v>
                </c:pt>
                <c:pt idx="183">
                  <c:v>-0.21259633271327738</c:v>
                </c:pt>
                <c:pt idx="184">
                  <c:v>-0.13252054068380037</c:v>
                </c:pt>
                <c:pt idx="185">
                  <c:v>5.3022269353131257E-2</c:v>
                </c:pt>
                <c:pt idx="186">
                  <c:v>0.15980823012384793</c:v>
                </c:pt>
                <c:pt idx="187">
                  <c:v>0.22642514651038947</c:v>
                </c:pt>
                <c:pt idx="188">
                  <c:v>0.39909538379672149</c:v>
                </c:pt>
                <c:pt idx="189">
                  <c:v>0.53156146179402786</c:v>
                </c:pt>
                <c:pt idx="190">
                  <c:v>0.65333333333332799</c:v>
                </c:pt>
                <c:pt idx="191">
                  <c:v>1.1465137981602425</c:v>
                </c:pt>
                <c:pt idx="192">
                  <c:v>1.6864543982730629</c:v>
                </c:pt>
                <c:pt idx="193">
                  <c:v>1.9803314023979501</c:v>
                </c:pt>
                <c:pt idx="194">
                  <c:v>1.6546570589805354</c:v>
                </c:pt>
                <c:pt idx="195">
                  <c:v>1.9573901464713606</c:v>
                </c:pt>
                <c:pt idx="196">
                  <c:v>1.6056263269639048</c:v>
                </c:pt>
                <c:pt idx="197">
                  <c:v>1.4970853206147217</c:v>
                </c:pt>
                <c:pt idx="198">
                  <c:v>1.5423480920090604</c:v>
                </c:pt>
                <c:pt idx="199">
                  <c:v>1.7275747508305628</c:v>
                </c:pt>
                <c:pt idx="200">
                  <c:v>1.8020405459122868</c:v>
                </c:pt>
                <c:pt idx="201">
                  <c:v>1.6655651024454654</c:v>
                </c:pt>
                <c:pt idx="202">
                  <c:v>1.828056696251168</c:v>
                </c:pt>
                <c:pt idx="203">
                  <c:v>1.6343745881112426</c:v>
                </c:pt>
                <c:pt idx="204">
                  <c:v>1.6054132944142152</c:v>
                </c:pt>
                <c:pt idx="205">
                  <c:v>1.4002642007926003</c:v>
                </c:pt>
                <c:pt idx="206">
                  <c:v>1.5752165922814143</c:v>
                </c:pt>
                <c:pt idx="207">
                  <c:v>1.4757738017500355</c:v>
                </c:pt>
                <c:pt idx="208">
                  <c:v>2.0242914979757165</c:v>
                </c:pt>
                <c:pt idx="209">
                  <c:v>2.0754470695731664</c:v>
                </c:pt>
                <c:pt idx="210">
                  <c:v>2.2521932696084823</c:v>
                </c:pt>
                <c:pt idx="211">
                  <c:v>2.2077073807968528</c:v>
                </c:pt>
                <c:pt idx="212">
                  <c:v>2.1606143433554603</c:v>
                </c:pt>
                <c:pt idx="213">
                  <c:v>2.3013912365102307</c:v>
                </c:pt>
                <c:pt idx="214">
                  <c:v>1.9643554052295897</c:v>
                </c:pt>
                <c:pt idx="215">
                  <c:v>1.634029308779672</c:v>
                </c:pt>
                <c:pt idx="216">
                  <c:v>1.5016975711674041</c:v>
                </c:pt>
                <c:pt idx="217">
                  <c:v>1.6284523189161071</c:v>
                </c:pt>
                <c:pt idx="218">
                  <c:v>1.6154044972861215</c:v>
                </c:pt>
                <c:pt idx="219">
                  <c:v>1.9047619047619202</c:v>
                </c:pt>
                <c:pt idx="220">
                  <c:v>1.5616999487967131</c:v>
                </c:pt>
                <c:pt idx="221">
                  <c:v>1.5601023017902893</c:v>
                </c:pt>
                <c:pt idx="222">
                  <c:v>1.4086310667178914</c:v>
                </c:pt>
                <c:pt idx="223">
                  <c:v>1.3548057259713753</c:v>
                </c:pt>
                <c:pt idx="224">
                  <c:v>1.184864313925349</c:v>
                </c:pt>
                <c:pt idx="225">
                  <c:v>1.0676156583629748</c:v>
                </c:pt>
                <c:pt idx="226">
                  <c:v>1.2758356723653996</c:v>
                </c:pt>
                <c:pt idx="227">
                  <c:v>1.5822381013142817</c:v>
                </c:pt>
                <c:pt idx="228">
                  <c:v>1.6724559372185643</c:v>
                </c:pt>
                <c:pt idx="229">
                  <c:v>1.5254454557108055</c:v>
                </c:pt>
                <c:pt idx="230">
                  <c:v>1.182754673788633</c:v>
                </c:pt>
                <c:pt idx="231">
                  <c:v>0.6946198534983461</c:v>
                </c:pt>
                <c:pt idx="232">
                  <c:v>0.50415931434331096</c:v>
                </c:pt>
                <c:pt idx="233">
                  <c:v>0.75547720977082733</c:v>
                </c:pt>
                <c:pt idx="234">
                  <c:v>0.80818285137012058</c:v>
                </c:pt>
                <c:pt idx="235">
                  <c:v>0.31525851197982124</c:v>
                </c:pt>
                <c:pt idx="236">
                  <c:v>0.20146058927221766</c:v>
                </c:pt>
                <c:pt idx="237">
                  <c:v>0.25150905432596016</c:v>
                </c:pt>
                <c:pt idx="238">
                  <c:v>0.15117157974300355</c:v>
                </c:pt>
                <c:pt idx="239">
                  <c:v>0.18841854038438299</c:v>
                </c:pt>
                <c:pt idx="240">
                  <c:v>1.214728584081981</c:v>
                </c:pt>
                <c:pt idx="241">
                  <c:v>1.2626262626262541</c:v>
                </c:pt>
                <c:pt idx="242">
                  <c:v>1.6591251885369473</c:v>
                </c:pt>
                <c:pt idx="243">
                  <c:v>2.0318575191270449</c:v>
                </c:pt>
                <c:pt idx="244">
                  <c:v>2.2949586155003754</c:v>
                </c:pt>
                <c:pt idx="245">
                  <c:v>2.1869532616845877</c:v>
                </c:pt>
                <c:pt idx="246">
                  <c:v>2.4677439559062986</c:v>
                </c:pt>
                <c:pt idx="247">
                  <c:v>3.1678189817724745</c:v>
                </c:pt>
                <c:pt idx="248">
                  <c:v>3.631565720030161</c:v>
                </c:pt>
                <c:pt idx="249">
                  <c:v>4.3652784746613271</c:v>
                </c:pt>
                <c:pt idx="250">
                  <c:v>5.1572327044025146</c:v>
                </c:pt>
                <c:pt idx="251">
                  <c:v>5.3034102306920738</c:v>
                </c:pt>
                <c:pt idx="252">
                  <c:v>5.5756969621202801</c:v>
                </c:pt>
                <c:pt idx="253">
                  <c:v>6.2094763092269467</c:v>
                </c:pt>
                <c:pt idx="254">
                  <c:v>7.8264094955489583</c:v>
                </c:pt>
                <c:pt idx="255">
                  <c:v>8.1007990165949728</c:v>
                </c:pt>
                <c:pt idx="256">
                  <c:v>8.8390339585632027</c:v>
                </c:pt>
                <c:pt idx="257">
                  <c:v>9.563409563409575</c:v>
                </c:pt>
                <c:pt idx="258">
                  <c:v>9.7799511002444994</c:v>
                </c:pt>
                <c:pt idx="259">
                  <c:v>10.149872060436227</c:v>
                </c:pt>
                <c:pt idx="260">
                  <c:v>10.937310537165024</c:v>
                </c:pt>
                <c:pt idx="261">
                  <c:v>11.502403846153841</c:v>
                </c:pt>
                <c:pt idx="262">
                  <c:v>11.100478468899521</c:v>
                </c:pt>
                <c:pt idx="263">
                  <c:v>10.394094535063703</c:v>
                </c:pt>
                <c:pt idx="264">
                  <c:v>9.9703966844286498</c:v>
                </c:pt>
                <c:pt idx="265">
                  <c:v>9.9436487438365759</c:v>
                </c:pt>
                <c:pt idx="266">
                  <c:v>8.3361999770668724</c:v>
                </c:pt>
                <c:pt idx="267">
                  <c:v>8.1078007732544819</c:v>
                </c:pt>
                <c:pt idx="268">
                  <c:v>7.1187204325298348</c:v>
                </c:pt>
                <c:pt idx="269">
                  <c:v>6.4292889831454314</c:v>
                </c:pt>
                <c:pt idx="270">
                  <c:v>6.1469933184855163</c:v>
                </c:pt>
                <c:pt idx="271">
                  <c:v>5.9402654867256599</c:v>
                </c:pt>
                <c:pt idx="272">
                  <c:v>4.9513608044595037</c:v>
                </c:pt>
                <c:pt idx="273">
                  <c:v>3.6326398620243561</c:v>
                </c:pt>
                <c:pt idx="274">
                  <c:v>3.1007751937984551</c:v>
                </c:pt>
                <c:pt idx="275">
                  <c:v>3.4296807592752554</c:v>
                </c:pt>
                <c:pt idx="276">
                  <c:v>3.0903413373532862</c:v>
                </c:pt>
                <c:pt idx="277">
                  <c:v>2.8296849973304727</c:v>
                </c:pt>
                <c:pt idx="278">
                  <c:v>2.6037256562235322</c:v>
                </c:pt>
                <c:pt idx="279">
                  <c:v>2.5665299253182061</c:v>
                </c:pt>
                <c:pt idx="280">
                  <c:v>2.7234490010515255</c:v>
                </c:pt>
                <c:pt idx="281">
                  <c:v>2.6428945988463681</c:v>
                </c:pt>
                <c:pt idx="282">
                  <c:v>2.8010910616869555</c:v>
                </c:pt>
                <c:pt idx="283">
                  <c:v>2.4329121854443025</c:v>
                </c:pt>
                <c:pt idx="284">
                  <c:v>2.0828993959591813</c:v>
                </c:pt>
                <c:pt idx="285">
                  <c:v>2.3195340128978614</c:v>
                </c:pt>
                <c:pt idx="286">
                  <c:v>2.5271512113617334</c:v>
                </c:pt>
                <c:pt idx="287">
                  <c:v>2.6903023983315899</c:v>
                </c:pt>
                <c:pt idx="288">
                  <c:v>2.8096929183204722</c:v>
                </c:pt>
                <c:pt idx="289">
                  <c:v>2.6791277258567003</c:v>
                </c:pt>
                <c:pt idx="290">
                  <c:v>2.5170208376315228</c:v>
                </c:pt>
                <c:pt idx="291">
                  <c:v>2.4100092298225739</c:v>
                </c:pt>
                <c:pt idx="292">
                  <c:v>2.2110758521854734</c:v>
                </c:pt>
                <c:pt idx="293">
                  <c:v>2.3194032900786699</c:v>
                </c:pt>
                <c:pt idx="294">
                  <c:v>2.3573834064700483</c:v>
                </c:pt>
                <c:pt idx="295">
                  <c:v>2.4260958205912342</c:v>
                </c:pt>
                <c:pt idx="296">
                  <c:v>2.5913078963476943</c:v>
                </c:pt>
                <c:pt idx="297">
                  <c:v>2.4804310257192208</c:v>
                </c:pt>
                <c:pt idx="298">
                  <c:v>2.4444897127724463</c:v>
                </c:pt>
                <c:pt idx="299">
                  <c:v>2.2847278635255819</c:v>
                </c:pt>
                <c:pt idx="300">
                  <c:v>1.9811033221578622</c:v>
                </c:pt>
                <c:pt idx="301">
                  <c:v>2.1237864077670032</c:v>
                </c:pt>
                <c:pt idx="302">
                  <c:v>2.7772187562890016</c:v>
                </c:pt>
                <c:pt idx="303">
                  <c:v>3.2245143200480664</c:v>
                </c:pt>
                <c:pt idx="304">
                  <c:v>3.3450175262894399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58-4C57-AE8B-62452AD0BC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6832799"/>
        <c:axId val="306823199"/>
      </c:lineChart>
      <c:dateAx>
        <c:axId val="306832799"/>
        <c:scaling>
          <c:orientation val="minMax"/>
        </c:scaling>
        <c:delete val="0"/>
        <c:axPos val="b"/>
        <c:majorGridlines>
          <c:spPr>
            <a:ln w="381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505050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6823199"/>
        <c:crosses val="autoZero"/>
        <c:auto val="1"/>
        <c:lblOffset val="100"/>
        <c:baseTimeUnit val="months"/>
        <c:majorUnit val="12"/>
        <c:majorTimeUnit val="months"/>
      </c:dateAx>
      <c:valAx>
        <c:axId val="306823199"/>
        <c:scaling>
          <c:orientation val="minMax"/>
        </c:scaling>
        <c:delete val="0"/>
        <c:axPos val="l"/>
        <c:majorGridlines>
          <c:spPr>
            <a:ln w="381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63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6832799"/>
        <c:crosses val="autoZero"/>
        <c:crossBetween val="between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r"/>
      <c:layout>
        <c:manualLayout>
          <c:xMode val="edge"/>
          <c:yMode val="edge"/>
          <c:x val="0.3378691262950787"/>
          <c:y val="2.1472235894170893E-2"/>
          <c:w val="0.32953827470154934"/>
          <c:h val="0.10887172974345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355418148336298E-2"/>
          <c:y val="0.16354838709677419"/>
          <c:w val="0.92468269780289558"/>
          <c:h val="0.70554533909067829"/>
        </c:manualLayout>
      </c:layout>
      <c:lineChart>
        <c:grouping val="standard"/>
        <c:varyColors val="0"/>
        <c:ser>
          <c:idx val="0"/>
          <c:order val="0"/>
          <c:tx>
            <c:v>EU (evolutionary) HICP y-o-y</c:v>
          </c:tx>
          <c:spPr>
            <a:ln w="254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Sheet1!$AA$1:$LS$1</c:f>
              <c:numCache>
                <c:formatCode>m/d/yyyy</c:formatCode>
                <c:ptCount val="305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  <c:pt idx="269">
                  <c:v>45078</c:v>
                </c:pt>
                <c:pt idx="270">
                  <c:v>45108</c:v>
                </c:pt>
                <c:pt idx="271">
                  <c:v>45139</c:v>
                </c:pt>
                <c:pt idx="272">
                  <c:v>45170</c:v>
                </c:pt>
                <c:pt idx="273">
                  <c:v>45200</c:v>
                </c:pt>
                <c:pt idx="274">
                  <c:v>45231</c:v>
                </c:pt>
                <c:pt idx="275">
                  <c:v>45261</c:v>
                </c:pt>
                <c:pt idx="276">
                  <c:v>45292</c:v>
                </c:pt>
                <c:pt idx="277">
                  <c:v>45323</c:v>
                </c:pt>
                <c:pt idx="278">
                  <c:v>45352</c:v>
                </c:pt>
                <c:pt idx="279">
                  <c:v>45383</c:v>
                </c:pt>
                <c:pt idx="280">
                  <c:v>45413</c:v>
                </c:pt>
                <c:pt idx="281">
                  <c:v>45444</c:v>
                </c:pt>
                <c:pt idx="282">
                  <c:v>45474</c:v>
                </c:pt>
                <c:pt idx="283">
                  <c:v>45505</c:v>
                </c:pt>
                <c:pt idx="284">
                  <c:v>45536</c:v>
                </c:pt>
                <c:pt idx="285">
                  <c:v>45566</c:v>
                </c:pt>
                <c:pt idx="286">
                  <c:v>45597</c:v>
                </c:pt>
                <c:pt idx="287">
                  <c:v>45627</c:v>
                </c:pt>
                <c:pt idx="288">
                  <c:v>45658</c:v>
                </c:pt>
                <c:pt idx="289">
                  <c:v>45689</c:v>
                </c:pt>
                <c:pt idx="290">
                  <c:v>45717</c:v>
                </c:pt>
                <c:pt idx="291">
                  <c:v>45748</c:v>
                </c:pt>
                <c:pt idx="292">
                  <c:v>45778</c:v>
                </c:pt>
                <c:pt idx="293">
                  <c:v>45809</c:v>
                </c:pt>
                <c:pt idx="294">
                  <c:v>45839</c:v>
                </c:pt>
                <c:pt idx="295">
                  <c:v>45870</c:v>
                </c:pt>
                <c:pt idx="296">
                  <c:v>45901</c:v>
                </c:pt>
                <c:pt idx="297">
                  <c:v>45931</c:v>
                </c:pt>
                <c:pt idx="298">
                  <c:v>45962</c:v>
                </c:pt>
                <c:pt idx="299">
                  <c:v>45992</c:v>
                </c:pt>
                <c:pt idx="300">
                  <c:v>46023</c:v>
                </c:pt>
                <c:pt idx="301">
                  <c:v>46054</c:v>
                </c:pt>
                <c:pt idx="302">
                  <c:v>46082</c:v>
                </c:pt>
                <c:pt idx="303">
                  <c:v>46113</c:v>
                </c:pt>
                <c:pt idx="304">
                  <c:v>46143</c:v>
                </c:pt>
              </c:numCache>
            </c:numRef>
          </c:cat>
          <c:val>
            <c:numRef>
              <c:f>Sheet1!$AA$35:$LS$35</c:f>
              <c:numCache>
                <c:formatCode>0.0</c:formatCode>
                <c:ptCount val="305"/>
                <c:pt idx="0">
                  <c:v>1.864590876176675</c:v>
                </c:pt>
                <c:pt idx="1">
                  <c:v>1.8408229561451162</c:v>
                </c:pt>
                <c:pt idx="2">
                  <c:v>1.9960438770005418</c:v>
                </c:pt>
                <c:pt idx="3">
                  <c:v>2.4784482758620774</c:v>
                </c:pt>
                <c:pt idx="4">
                  <c:v>2.8509951586874527</c:v>
                </c:pt>
                <c:pt idx="5">
                  <c:v>2.6993207007508069</c:v>
                </c:pt>
                <c:pt idx="6">
                  <c:v>2.3783977110157339</c:v>
                </c:pt>
                <c:pt idx="7">
                  <c:v>2.3230879199428012</c:v>
                </c:pt>
                <c:pt idx="8">
                  <c:v>2.0977777777777762</c:v>
                </c:pt>
                <c:pt idx="9">
                  <c:v>2.0970321663408509</c:v>
                </c:pt>
                <c:pt idx="10">
                  <c:v>1.8091521816246736</c:v>
                </c:pt>
                <c:pt idx="11">
                  <c:v>1.9098143236074394</c:v>
                </c:pt>
                <c:pt idx="12">
                  <c:v>2.4524613470765955</c:v>
                </c:pt>
                <c:pt idx="13">
                  <c:v>2.3214602161970577</c:v>
                </c:pt>
                <c:pt idx="14">
                  <c:v>2.3448519040902616</c:v>
                </c:pt>
                <c:pt idx="15">
                  <c:v>2.1906764808973023</c:v>
                </c:pt>
                <c:pt idx="16">
                  <c:v>1.8479776847977636</c:v>
                </c:pt>
                <c:pt idx="17">
                  <c:v>1.6536118363794428</c:v>
                </c:pt>
                <c:pt idx="18">
                  <c:v>1.8515283842794883</c:v>
                </c:pt>
                <c:pt idx="19">
                  <c:v>1.9385260216556066</c:v>
                </c:pt>
                <c:pt idx="20">
                  <c:v>1.9153752394219126</c:v>
                </c:pt>
                <c:pt idx="21">
                  <c:v>2.1235857267188907</c:v>
                </c:pt>
                <c:pt idx="22">
                  <c:v>2.1254355400696756</c:v>
                </c:pt>
                <c:pt idx="23">
                  <c:v>2.1863612701717772</c:v>
                </c:pt>
                <c:pt idx="24">
                  <c:v>1.9947961838681749</c:v>
                </c:pt>
                <c:pt idx="25">
                  <c:v>2.2514721163837903</c:v>
                </c:pt>
                <c:pt idx="26">
                  <c:v>2.2566752799310974</c:v>
                </c:pt>
                <c:pt idx="27">
                  <c:v>1.9722174584119401</c:v>
                </c:pt>
                <c:pt idx="28">
                  <c:v>1.7288599794590853</c:v>
                </c:pt>
                <c:pt idx="29">
                  <c:v>1.8321917808219235</c:v>
                </c:pt>
                <c:pt idx="30">
                  <c:v>1.8350197221745912</c:v>
                </c:pt>
                <c:pt idx="31">
                  <c:v>1.9187939009765342</c:v>
                </c:pt>
                <c:pt idx="32">
                  <c:v>1.9989748846745314</c:v>
                </c:pt>
                <c:pt idx="33">
                  <c:v>1.9089824441792969</c:v>
                </c:pt>
                <c:pt idx="34">
                  <c:v>2.0129648584100934</c:v>
                </c:pt>
                <c:pt idx="35">
                  <c:v>1.850908473425017</c:v>
                </c:pt>
                <c:pt idx="36">
                  <c:v>1.8367346938775508</c:v>
                </c:pt>
                <c:pt idx="37">
                  <c:v>1.6598915989159968</c:v>
                </c:pt>
                <c:pt idx="38">
                  <c:v>1.6677897574123968</c:v>
                </c:pt>
                <c:pt idx="39">
                  <c:v>1.9677093844601368</c:v>
                </c:pt>
                <c:pt idx="40">
                  <c:v>2.4061921588423241</c:v>
                </c:pt>
                <c:pt idx="41">
                  <c:v>2.4045737346561236</c:v>
                </c:pt>
                <c:pt idx="42">
                  <c:v>2.3408555069046821</c:v>
                </c:pt>
                <c:pt idx="43">
                  <c:v>2.3197175995965713</c:v>
                </c:pt>
                <c:pt idx="44">
                  <c:v>2.0938023450586263</c:v>
                </c:pt>
                <c:pt idx="45">
                  <c:v>2.3248034788426075</c:v>
                </c:pt>
                <c:pt idx="46">
                  <c:v>2.2909698996655514</c:v>
                </c:pt>
                <c:pt idx="47">
                  <c:v>2.3507835945315136</c:v>
                </c:pt>
                <c:pt idx="48">
                  <c:v>1.9706078824315298</c:v>
                </c:pt>
                <c:pt idx="49">
                  <c:v>2.065978007330882</c:v>
                </c:pt>
                <c:pt idx="50">
                  <c:v>2.1541010770505409</c:v>
                </c:pt>
                <c:pt idx="51">
                  <c:v>2.1111660893946782</c:v>
                </c:pt>
                <c:pt idx="52">
                  <c:v>1.9553072625698276</c:v>
                </c:pt>
                <c:pt idx="53">
                  <c:v>2.0032840722495893</c:v>
                </c:pt>
                <c:pt idx="54">
                  <c:v>2.1392134276781327</c:v>
                </c:pt>
                <c:pt idx="55">
                  <c:v>2.2014128470510874</c:v>
                </c:pt>
                <c:pt idx="56">
                  <c:v>2.5266611977030395</c:v>
                </c:pt>
                <c:pt idx="57">
                  <c:v>2.3864007845701307</c:v>
                </c:pt>
                <c:pt idx="58">
                  <c:v>2.2233120810855045</c:v>
                </c:pt>
                <c:pt idx="59">
                  <c:v>2.1501873269262006</c:v>
                </c:pt>
                <c:pt idx="60">
                  <c:v>2.2764493940386599</c:v>
                </c:pt>
                <c:pt idx="61">
                  <c:v>2.2363695723147226</c:v>
                </c:pt>
                <c:pt idx="62">
                  <c:v>2.092457420924565</c:v>
                </c:pt>
                <c:pt idx="63">
                  <c:v>2.3098045549992063</c:v>
                </c:pt>
                <c:pt idx="64">
                  <c:v>2.4335213537469924</c:v>
                </c:pt>
                <c:pt idx="65">
                  <c:v>2.4307791371539045</c:v>
                </c:pt>
                <c:pt idx="66">
                  <c:v>2.4166263895601725</c:v>
                </c:pt>
                <c:pt idx="67">
                  <c:v>2.3468895675936352</c:v>
                </c:pt>
                <c:pt idx="68">
                  <c:v>1.9363098095695364</c:v>
                </c:pt>
                <c:pt idx="69">
                  <c:v>1.7879948914431676</c:v>
                </c:pt>
                <c:pt idx="70">
                  <c:v>2.0470174316328249</c:v>
                </c:pt>
                <c:pt idx="71">
                  <c:v>2.1368202838462746</c:v>
                </c:pt>
                <c:pt idx="72">
                  <c:v>2.113690952762215</c:v>
                </c:pt>
                <c:pt idx="73">
                  <c:v>2.1555165256266884</c:v>
                </c:pt>
                <c:pt idx="74">
                  <c:v>2.2561169367651734</c:v>
                </c:pt>
                <c:pt idx="75">
                  <c:v>2.1945058414903684</c:v>
                </c:pt>
                <c:pt idx="76">
                  <c:v>2.1082441787287687</c:v>
                </c:pt>
                <c:pt idx="77">
                  <c:v>2.1216407355021172</c:v>
                </c:pt>
                <c:pt idx="78">
                  <c:v>1.9506056315872211</c:v>
                </c:pt>
                <c:pt idx="79">
                  <c:v>1.9161300455473596</c:v>
                </c:pt>
                <c:pt idx="80">
                  <c:v>2.244897959183656</c:v>
                </c:pt>
                <c:pt idx="81">
                  <c:v>2.6819322459222139</c:v>
                </c:pt>
                <c:pt idx="82">
                  <c:v>3.1186334430340024</c:v>
                </c:pt>
                <c:pt idx="83">
                  <c:v>3.1693989071038375</c:v>
                </c:pt>
                <c:pt idx="84">
                  <c:v>3.4028540065861534</c:v>
                </c:pt>
                <c:pt idx="85">
                  <c:v>3.5010940919037337</c:v>
                </c:pt>
                <c:pt idx="86">
                  <c:v>3.7445618396519498</c:v>
                </c:pt>
                <c:pt idx="87">
                  <c:v>3.5841186466862185</c:v>
                </c:pt>
                <c:pt idx="88">
                  <c:v>3.9599383667180188</c:v>
                </c:pt>
                <c:pt idx="89">
                  <c:v>4.2628501077254466</c:v>
                </c:pt>
                <c:pt idx="90">
                  <c:v>4.4437586792161587</c:v>
                </c:pt>
                <c:pt idx="91">
                  <c:v>4.2841732162120616</c:v>
                </c:pt>
                <c:pt idx="92">
                  <c:v>4.1762628588975836</c:v>
                </c:pt>
                <c:pt idx="93">
                  <c:v>3.6810753016648823</c:v>
                </c:pt>
                <c:pt idx="94">
                  <c:v>2.7659574468085202</c:v>
                </c:pt>
                <c:pt idx="95">
                  <c:v>2.1489104116222846</c:v>
                </c:pt>
                <c:pt idx="96">
                  <c:v>1.7440097057931592</c:v>
                </c:pt>
                <c:pt idx="97">
                  <c:v>1.8423437028088241</c:v>
                </c:pt>
                <c:pt idx="98">
                  <c:v>1.3628875243372862</c:v>
                </c:pt>
                <c:pt idx="99">
                  <c:v>1.2826249067859896</c:v>
                </c:pt>
                <c:pt idx="100">
                  <c:v>0.82999851785978684</c:v>
                </c:pt>
                <c:pt idx="101">
                  <c:v>0.61992619926198866</c:v>
                </c:pt>
                <c:pt idx="102">
                  <c:v>0.25114492539519695</c:v>
                </c:pt>
                <c:pt idx="103">
                  <c:v>0.56154869218263403</c:v>
                </c:pt>
                <c:pt idx="104">
                  <c:v>0.32424465733233987</c:v>
                </c:pt>
                <c:pt idx="105">
                  <c:v>0.48615203299939846</c:v>
                </c:pt>
                <c:pt idx="106">
                  <c:v>1.0351966873705765</c:v>
                </c:pt>
                <c:pt idx="107">
                  <c:v>1.5407407407407536</c:v>
                </c:pt>
                <c:pt idx="108">
                  <c:v>1.654493963332837</c:v>
                </c:pt>
                <c:pt idx="109">
                  <c:v>1.4531435349940836</c:v>
                </c:pt>
                <c:pt idx="110">
                  <c:v>2.0242316784869763</c:v>
                </c:pt>
                <c:pt idx="111">
                  <c:v>2.1057281696363006</c:v>
                </c:pt>
                <c:pt idx="112">
                  <c:v>2.0873144201087879</c:v>
                </c:pt>
                <c:pt idx="113">
                  <c:v>1.9069972128502144</c:v>
                </c:pt>
                <c:pt idx="114">
                  <c:v>2.0925434718538138</c:v>
                </c:pt>
                <c:pt idx="115">
                  <c:v>1.9985304922850888</c:v>
                </c:pt>
                <c:pt idx="116">
                  <c:v>2.2476862053768309</c:v>
                </c:pt>
                <c:pt idx="117">
                  <c:v>2.3456971118604342</c:v>
                </c:pt>
                <c:pt idx="118">
                  <c:v>2.3419203747072626</c:v>
                </c:pt>
                <c:pt idx="119">
                  <c:v>2.6699737379632271</c:v>
                </c:pt>
                <c:pt idx="120">
                  <c:v>2.7419354838709609</c:v>
                </c:pt>
                <c:pt idx="121">
                  <c:v>2.893890675241173</c:v>
                </c:pt>
                <c:pt idx="122">
                  <c:v>3.0702389572773381</c:v>
                </c:pt>
                <c:pt idx="123">
                  <c:v>3.2737236804153413</c:v>
                </c:pt>
                <c:pt idx="124">
                  <c:v>3.1821454283657236</c:v>
                </c:pt>
                <c:pt idx="125">
                  <c:v>3.0948610911184726</c:v>
                </c:pt>
                <c:pt idx="126">
                  <c:v>2.9445727482678929</c:v>
                </c:pt>
                <c:pt idx="127">
                  <c:v>2.9678720645440082</c:v>
                </c:pt>
                <c:pt idx="128">
                  <c:v>3.3333333333333437</c:v>
                </c:pt>
                <c:pt idx="129">
                  <c:v>3.3376307119323823</c:v>
                </c:pt>
                <c:pt idx="130">
                  <c:v>3.3323798627002299</c:v>
                </c:pt>
                <c:pt idx="131">
                  <c:v>3.026858036094926</c:v>
                </c:pt>
                <c:pt idx="132">
                  <c:v>2.8971028971028989</c:v>
                </c:pt>
                <c:pt idx="133">
                  <c:v>2.9403409090908994</c:v>
                </c:pt>
                <c:pt idx="134">
                  <c:v>2.8804271462694819</c:v>
                </c:pt>
                <c:pt idx="135">
                  <c:v>2.723083368244672</c:v>
                </c:pt>
                <c:pt idx="136">
                  <c:v>2.5537259279933</c:v>
                </c:pt>
                <c:pt idx="137">
                  <c:v>2.4993018709857484</c:v>
                </c:pt>
                <c:pt idx="138">
                  <c:v>2.5378575434660711</c:v>
                </c:pt>
                <c:pt idx="139">
                  <c:v>2.6864418637190468</c:v>
                </c:pt>
                <c:pt idx="140">
                  <c:v>2.6835372636262456</c:v>
                </c:pt>
                <c:pt idx="141">
                  <c:v>2.6476296090934159</c:v>
                </c:pt>
                <c:pt idx="142">
                  <c:v>2.3667820069203982</c:v>
                </c:pt>
                <c:pt idx="143">
                  <c:v>2.3448275862069101</c:v>
                </c:pt>
                <c:pt idx="144">
                  <c:v>2.108183079056869</c:v>
                </c:pt>
                <c:pt idx="145">
                  <c:v>1.987029115496064</c:v>
                </c:pt>
                <c:pt idx="146">
                  <c:v>1.8710734771920201</c:v>
                </c:pt>
                <c:pt idx="147">
                  <c:v>1.3866231647634564</c:v>
                </c:pt>
                <c:pt idx="148">
                  <c:v>1.5920533405905601</c:v>
                </c:pt>
                <c:pt idx="149">
                  <c:v>1.7572537801389565</c:v>
                </c:pt>
                <c:pt idx="150">
                  <c:v>1.7366333925885602</c:v>
                </c:pt>
                <c:pt idx="151">
                  <c:v>1.5124676386428559</c:v>
                </c:pt>
                <c:pt idx="152">
                  <c:v>1.2863913337846977</c:v>
                </c:pt>
                <c:pt idx="153">
                  <c:v>0.93180283592166901</c:v>
                </c:pt>
                <c:pt idx="154">
                  <c:v>0.97349918875069275</c:v>
                </c:pt>
                <c:pt idx="155">
                  <c:v>0.99730458221023444</c:v>
                </c:pt>
                <c:pt idx="156">
                  <c:v>0.89649551752239987</c:v>
                </c:pt>
                <c:pt idx="157">
                  <c:v>0.81179813286431646</c:v>
                </c:pt>
                <c:pt idx="158">
                  <c:v>0.6167046520981323</c:v>
                </c:pt>
                <c:pt idx="159">
                  <c:v>0.8045052292839916</c:v>
                </c:pt>
                <c:pt idx="160">
                  <c:v>0.60273238682024832</c:v>
                </c:pt>
                <c:pt idx="161">
                  <c:v>0.65595716198125764</c:v>
                </c:pt>
                <c:pt idx="162">
                  <c:v>0.53763440860215006</c:v>
                </c:pt>
                <c:pt idx="163">
                  <c:v>0.51006711409395944</c:v>
                </c:pt>
                <c:pt idx="164">
                  <c:v>0.41443850267379734</c:v>
                </c:pt>
                <c:pt idx="165">
                  <c:v>0.4816697886004917</c:v>
                </c:pt>
                <c:pt idx="166">
                  <c:v>0.36154258168183961</c:v>
                </c:pt>
                <c:pt idx="167">
                  <c:v>-9.340805978115263E-2</c:v>
                </c:pt>
                <c:pt idx="168">
                  <c:v>-0.48465266558965769</c:v>
                </c:pt>
                <c:pt idx="169">
                  <c:v>-0.2818413635753747</c:v>
                </c:pt>
                <c:pt idx="170">
                  <c:v>-0.10659560293138082</c:v>
                </c:pt>
                <c:pt idx="171">
                  <c:v>0.10641127959563068</c:v>
                </c:pt>
                <c:pt idx="172">
                  <c:v>0.46598322460391639</c:v>
                </c:pt>
                <c:pt idx="173">
                  <c:v>0.33249102274237607</c:v>
                </c:pt>
                <c:pt idx="174">
                  <c:v>0.38770053475936095</c:v>
                </c:pt>
                <c:pt idx="175">
                  <c:v>0.26709401709401615</c:v>
                </c:pt>
                <c:pt idx="176">
                  <c:v>7.9882838503531062E-2</c:v>
                </c:pt>
                <c:pt idx="177">
                  <c:v>0.19973368841545991</c:v>
                </c:pt>
                <c:pt idx="178">
                  <c:v>6.6711140760511434E-2</c:v>
                </c:pt>
                <c:pt idx="179">
                  <c:v>0.1869907840256424</c:v>
                </c:pt>
                <c:pt idx="180">
                  <c:v>0.27056277056276556</c:v>
                </c:pt>
                <c:pt idx="181">
                  <c:v>-9.4212651413183579E-2</c:v>
                </c:pt>
                <c:pt idx="182">
                  <c:v>-4.001600640256564E-2</c:v>
                </c:pt>
                <c:pt idx="183">
                  <c:v>-0.21259633271327738</c:v>
                </c:pt>
                <c:pt idx="184">
                  <c:v>-0.13252054068380037</c:v>
                </c:pt>
                <c:pt idx="185">
                  <c:v>5.3022269353131257E-2</c:v>
                </c:pt>
                <c:pt idx="186">
                  <c:v>0.15980823012384793</c:v>
                </c:pt>
                <c:pt idx="187">
                  <c:v>0.22642514651038947</c:v>
                </c:pt>
                <c:pt idx="188">
                  <c:v>0.39909538379672149</c:v>
                </c:pt>
                <c:pt idx="189">
                  <c:v>0.53156146179402786</c:v>
                </c:pt>
                <c:pt idx="190">
                  <c:v>0.65333333333332799</c:v>
                </c:pt>
                <c:pt idx="191">
                  <c:v>1.1465137981602425</c:v>
                </c:pt>
                <c:pt idx="192">
                  <c:v>1.6864543982730629</c:v>
                </c:pt>
                <c:pt idx="193">
                  <c:v>1.9803314023979501</c:v>
                </c:pt>
                <c:pt idx="194">
                  <c:v>1.6546570589805354</c:v>
                </c:pt>
                <c:pt idx="195">
                  <c:v>1.9573901464713606</c:v>
                </c:pt>
                <c:pt idx="196">
                  <c:v>1.6056263269639048</c:v>
                </c:pt>
                <c:pt idx="197">
                  <c:v>1.4970853206147217</c:v>
                </c:pt>
                <c:pt idx="198">
                  <c:v>1.5423480920090604</c:v>
                </c:pt>
                <c:pt idx="199">
                  <c:v>1.7275747508305628</c:v>
                </c:pt>
                <c:pt idx="200">
                  <c:v>1.8020405459122868</c:v>
                </c:pt>
                <c:pt idx="201">
                  <c:v>1.6655651024454654</c:v>
                </c:pt>
                <c:pt idx="202">
                  <c:v>1.828056696251168</c:v>
                </c:pt>
                <c:pt idx="203">
                  <c:v>1.6343745881112426</c:v>
                </c:pt>
                <c:pt idx="204">
                  <c:v>1.6054132944142152</c:v>
                </c:pt>
                <c:pt idx="205">
                  <c:v>1.4002642007926003</c:v>
                </c:pt>
                <c:pt idx="206">
                  <c:v>1.5752165922814143</c:v>
                </c:pt>
                <c:pt idx="207">
                  <c:v>1.4757738017500355</c:v>
                </c:pt>
                <c:pt idx="208">
                  <c:v>2.0242914979757165</c:v>
                </c:pt>
                <c:pt idx="209">
                  <c:v>2.0754470695731664</c:v>
                </c:pt>
                <c:pt idx="210">
                  <c:v>2.2521932696084823</c:v>
                </c:pt>
                <c:pt idx="211">
                  <c:v>2.2077073807968528</c:v>
                </c:pt>
                <c:pt idx="212">
                  <c:v>2.1606143433554603</c:v>
                </c:pt>
                <c:pt idx="213">
                  <c:v>2.3013912365102307</c:v>
                </c:pt>
                <c:pt idx="214">
                  <c:v>1.9643554052295897</c:v>
                </c:pt>
                <c:pt idx="215">
                  <c:v>1.634029308779672</c:v>
                </c:pt>
                <c:pt idx="216">
                  <c:v>1.5016975711674041</c:v>
                </c:pt>
                <c:pt idx="217">
                  <c:v>1.6284523189161071</c:v>
                </c:pt>
                <c:pt idx="218">
                  <c:v>1.6154044972861215</c:v>
                </c:pt>
                <c:pt idx="219">
                  <c:v>1.9047619047619202</c:v>
                </c:pt>
                <c:pt idx="220">
                  <c:v>1.5616999487967131</c:v>
                </c:pt>
                <c:pt idx="221">
                  <c:v>1.5601023017902893</c:v>
                </c:pt>
                <c:pt idx="222">
                  <c:v>1.4086310667178914</c:v>
                </c:pt>
                <c:pt idx="223">
                  <c:v>1.3548057259713753</c:v>
                </c:pt>
                <c:pt idx="224">
                  <c:v>1.184864313925349</c:v>
                </c:pt>
                <c:pt idx="225">
                  <c:v>1.0676156583629748</c:v>
                </c:pt>
                <c:pt idx="226">
                  <c:v>1.2758356723653996</c:v>
                </c:pt>
                <c:pt idx="227">
                  <c:v>1.5822381013142817</c:v>
                </c:pt>
                <c:pt idx="228">
                  <c:v>1.6724559372185643</c:v>
                </c:pt>
                <c:pt idx="229">
                  <c:v>1.5254454557108055</c:v>
                </c:pt>
                <c:pt idx="230">
                  <c:v>1.182754673788633</c:v>
                </c:pt>
                <c:pt idx="231">
                  <c:v>0.6946198534983461</c:v>
                </c:pt>
                <c:pt idx="232">
                  <c:v>0.50415931434331096</c:v>
                </c:pt>
                <c:pt idx="233">
                  <c:v>0.75547720977082733</c:v>
                </c:pt>
                <c:pt idx="234">
                  <c:v>0.80818285137012058</c:v>
                </c:pt>
                <c:pt idx="235">
                  <c:v>0.31525851197982124</c:v>
                </c:pt>
                <c:pt idx="236">
                  <c:v>0.20146058927221766</c:v>
                </c:pt>
                <c:pt idx="237">
                  <c:v>0.25150905432596016</c:v>
                </c:pt>
                <c:pt idx="238">
                  <c:v>0.15117157974300355</c:v>
                </c:pt>
                <c:pt idx="239">
                  <c:v>0.18841854038438299</c:v>
                </c:pt>
                <c:pt idx="240">
                  <c:v>1.214728584081981</c:v>
                </c:pt>
                <c:pt idx="241">
                  <c:v>1.2626262626262541</c:v>
                </c:pt>
                <c:pt idx="242">
                  <c:v>1.6591251885369473</c:v>
                </c:pt>
                <c:pt idx="243">
                  <c:v>2.0318575191270449</c:v>
                </c:pt>
                <c:pt idx="244">
                  <c:v>2.2949586155003754</c:v>
                </c:pt>
                <c:pt idx="245">
                  <c:v>2.1869532616845877</c:v>
                </c:pt>
                <c:pt idx="246">
                  <c:v>2.4677439559062986</c:v>
                </c:pt>
                <c:pt idx="247">
                  <c:v>3.1678189817724745</c:v>
                </c:pt>
                <c:pt idx="248">
                  <c:v>3.631565720030161</c:v>
                </c:pt>
                <c:pt idx="249">
                  <c:v>4.3652784746613271</c:v>
                </c:pt>
                <c:pt idx="250">
                  <c:v>5.1572327044025146</c:v>
                </c:pt>
                <c:pt idx="251">
                  <c:v>5.3034102306920738</c:v>
                </c:pt>
                <c:pt idx="252">
                  <c:v>5.5756969621202801</c:v>
                </c:pt>
                <c:pt idx="253">
                  <c:v>6.2094763092269467</c:v>
                </c:pt>
                <c:pt idx="254">
                  <c:v>7.8264094955489583</c:v>
                </c:pt>
                <c:pt idx="255">
                  <c:v>8.1007990165949728</c:v>
                </c:pt>
                <c:pt idx="256">
                  <c:v>8.8390339585632027</c:v>
                </c:pt>
                <c:pt idx="257">
                  <c:v>9.563409563409575</c:v>
                </c:pt>
                <c:pt idx="258">
                  <c:v>9.7799511002444994</c:v>
                </c:pt>
                <c:pt idx="259">
                  <c:v>10.149872060436227</c:v>
                </c:pt>
                <c:pt idx="260">
                  <c:v>10.937310537165024</c:v>
                </c:pt>
                <c:pt idx="261">
                  <c:v>11.502403846153841</c:v>
                </c:pt>
                <c:pt idx="262">
                  <c:v>11.100478468899521</c:v>
                </c:pt>
                <c:pt idx="263">
                  <c:v>10.394094535063703</c:v>
                </c:pt>
                <c:pt idx="264">
                  <c:v>9.9703966844286498</c:v>
                </c:pt>
                <c:pt idx="265">
                  <c:v>9.9436487438365759</c:v>
                </c:pt>
                <c:pt idx="266">
                  <c:v>8.3361999770668724</c:v>
                </c:pt>
                <c:pt idx="267">
                  <c:v>8.1078007732544819</c:v>
                </c:pt>
                <c:pt idx="268">
                  <c:v>7.1187204325298348</c:v>
                </c:pt>
                <c:pt idx="269">
                  <c:v>6.4292889831454314</c:v>
                </c:pt>
                <c:pt idx="270">
                  <c:v>6.1469933184855163</c:v>
                </c:pt>
                <c:pt idx="271">
                  <c:v>5.9402654867256599</c:v>
                </c:pt>
                <c:pt idx="272">
                  <c:v>4.9513608044595037</c:v>
                </c:pt>
                <c:pt idx="273">
                  <c:v>3.6326398620243561</c:v>
                </c:pt>
                <c:pt idx="274">
                  <c:v>3.1007751937984551</c:v>
                </c:pt>
                <c:pt idx="275">
                  <c:v>3.4296807592752554</c:v>
                </c:pt>
                <c:pt idx="276">
                  <c:v>3.0903413373532862</c:v>
                </c:pt>
                <c:pt idx="277">
                  <c:v>2.8296849973304727</c:v>
                </c:pt>
                <c:pt idx="278">
                  <c:v>2.6037256562235322</c:v>
                </c:pt>
                <c:pt idx="279">
                  <c:v>2.5665299253182061</c:v>
                </c:pt>
                <c:pt idx="280">
                  <c:v>2.7234490010515255</c:v>
                </c:pt>
                <c:pt idx="281">
                  <c:v>2.6428945988463681</c:v>
                </c:pt>
                <c:pt idx="282">
                  <c:v>2.8010910616869555</c:v>
                </c:pt>
                <c:pt idx="283">
                  <c:v>2.4329121854443025</c:v>
                </c:pt>
                <c:pt idx="284">
                  <c:v>2.0828993959591813</c:v>
                </c:pt>
                <c:pt idx="285">
                  <c:v>2.3195340128978614</c:v>
                </c:pt>
                <c:pt idx="286">
                  <c:v>2.5271512113617334</c:v>
                </c:pt>
                <c:pt idx="287">
                  <c:v>2.6903023983315899</c:v>
                </c:pt>
                <c:pt idx="288">
                  <c:v>2.8096929183204722</c:v>
                </c:pt>
                <c:pt idx="289">
                  <c:v>2.6791277258567003</c:v>
                </c:pt>
                <c:pt idx="290">
                  <c:v>2.5170208376315228</c:v>
                </c:pt>
                <c:pt idx="291">
                  <c:v>2.4100092298225739</c:v>
                </c:pt>
                <c:pt idx="292">
                  <c:v>2.2110758521854734</c:v>
                </c:pt>
                <c:pt idx="293">
                  <c:v>2.3194032900786699</c:v>
                </c:pt>
                <c:pt idx="294">
                  <c:v>2.3573834064700483</c:v>
                </c:pt>
                <c:pt idx="295">
                  <c:v>2.4260958205912342</c:v>
                </c:pt>
                <c:pt idx="296">
                  <c:v>2.5913078963476943</c:v>
                </c:pt>
                <c:pt idx="297">
                  <c:v>2.4804310257192208</c:v>
                </c:pt>
                <c:pt idx="298">
                  <c:v>2.4444897127724463</c:v>
                </c:pt>
                <c:pt idx="299">
                  <c:v>2.2847278635255819</c:v>
                </c:pt>
                <c:pt idx="300">
                  <c:v>1.9811033221578622</c:v>
                </c:pt>
                <c:pt idx="301">
                  <c:v>2.1237864077670032</c:v>
                </c:pt>
                <c:pt idx="302">
                  <c:v>2.7772187562890016</c:v>
                </c:pt>
                <c:pt idx="303">
                  <c:v>3.2245143200480664</c:v>
                </c:pt>
                <c:pt idx="304">
                  <c:v>3.3450175262894399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ED-4659-B7E5-9B020EC20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6832799"/>
        <c:axId val="306823199"/>
      </c:lineChart>
      <c:dateAx>
        <c:axId val="306832799"/>
        <c:scaling>
          <c:orientation val="minMax"/>
        </c:scaling>
        <c:delete val="0"/>
        <c:axPos val="b"/>
        <c:majorGridlines>
          <c:spPr>
            <a:ln w="381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505050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6823199"/>
        <c:crosses val="autoZero"/>
        <c:auto val="1"/>
        <c:lblOffset val="100"/>
        <c:baseTimeUnit val="months"/>
        <c:majorUnit val="12"/>
        <c:majorTimeUnit val="months"/>
      </c:dateAx>
      <c:valAx>
        <c:axId val="306823199"/>
        <c:scaling>
          <c:orientation val="minMax"/>
        </c:scaling>
        <c:delete val="0"/>
        <c:axPos val="l"/>
        <c:majorGridlines>
          <c:spPr>
            <a:ln w="381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63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6832799"/>
        <c:crosses val="autoZero"/>
        <c:crossBetween val="between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r"/>
      <c:layout>
        <c:manualLayout>
          <c:xMode val="edge"/>
          <c:yMode val="edge"/>
          <c:x val="0.3378691262950787"/>
          <c:y val="2.1472235894170893E-2"/>
          <c:w val="0.32953827470154934"/>
          <c:h val="0.10887172974345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355418148336298E-2"/>
          <c:y val="0.16354838709677419"/>
          <c:w val="0.92468269780289558"/>
          <c:h val="0.70554533909067829"/>
        </c:manualLayout>
      </c:layout>
      <c:lineChart>
        <c:grouping val="standard"/>
        <c:varyColors val="0"/>
        <c:ser>
          <c:idx val="0"/>
          <c:order val="0"/>
          <c:tx>
            <c:strRef>
              <c:f>Sheet1!$C$36</c:f>
              <c:strCache>
                <c:ptCount val="1"/>
                <c:pt idx="0">
                  <c:v>Austria</c:v>
                </c:pt>
              </c:strCache>
            </c:strRef>
          </c:tx>
          <c:spPr>
            <a:ln w="31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Sheet1!$AA$1:$LS$1</c:f>
              <c:numCache>
                <c:formatCode>m/d/yyyy</c:formatCode>
                <c:ptCount val="305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  <c:pt idx="269">
                  <c:v>45078</c:v>
                </c:pt>
                <c:pt idx="270">
                  <c:v>45108</c:v>
                </c:pt>
                <c:pt idx="271">
                  <c:v>45139</c:v>
                </c:pt>
                <c:pt idx="272">
                  <c:v>45170</c:v>
                </c:pt>
                <c:pt idx="273">
                  <c:v>45200</c:v>
                </c:pt>
                <c:pt idx="274">
                  <c:v>45231</c:v>
                </c:pt>
                <c:pt idx="275">
                  <c:v>45261</c:v>
                </c:pt>
                <c:pt idx="276">
                  <c:v>45292</c:v>
                </c:pt>
                <c:pt idx="277">
                  <c:v>45323</c:v>
                </c:pt>
                <c:pt idx="278">
                  <c:v>45352</c:v>
                </c:pt>
                <c:pt idx="279">
                  <c:v>45383</c:v>
                </c:pt>
                <c:pt idx="280">
                  <c:v>45413</c:v>
                </c:pt>
                <c:pt idx="281">
                  <c:v>45444</c:v>
                </c:pt>
                <c:pt idx="282">
                  <c:v>45474</c:v>
                </c:pt>
                <c:pt idx="283">
                  <c:v>45505</c:v>
                </c:pt>
                <c:pt idx="284">
                  <c:v>45536</c:v>
                </c:pt>
                <c:pt idx="285">
                  <c:v>45566</c:v>
                </c:pt>
                <c:pt idx="286">
                  <c:v>45597</c:v>
                </c:pt>
                <c:pt idx="287">
                  <c:v>45627</c:v>
                </c:pt>
                <c:pt idx="288">
                  <c:v>45658</c:v>
                </c:pt>
                <c:pt idx="289">
                  <c:v>45689</c:v>
                </c:pt>
                <c:pt idx="290">
                  <c:v>45717</c:v>
                </c:pt>
                <c:pt idx="291">
                  <c:v>45748</c:v>
                </c:pt>
                <c:pt idx="292">
                  <c:v>45778</c:v>
                </c:pt>
                <c:pt idx="293">
                  <c:v>45809</c:v>
                </c:pt>
                <c:pt idx="294">
                  <c:v>45839</c:v>
                </c:pt>
                <c:pt idx="295">
                  <c:v>45870</c:v>
                </c:pt>
                <c:pt idx="296">
                  <c:v>45901</c:v>
                </c:pt>
                <c:pt idx="297">
                  <c:v>45931</c:v>
                </c:pt>
                <c:pt idx="298">
                  <c:v>45962</c:v>
                </c:pt>
                <c:pt idx="299">
                  <c:v>45992</c:v>
                </c:pt>
                <c:pt idx="300">
                  <c:v>46023</c:v>
                </c:pt>
                <c:pt idx="301">
                  <c:v>46054</c:v>
                </c:pt>
                <c:pt idx="302">
                  <c:v>46082</c:v>
                </c:pt>
                <c:pt idx="303">
                  <c:v>46113</c:v>
                </c:pt>
                <c:pt idx="304">
                  <c:v>46143</c:v>
                </c:pt>
              </c:numCache>
            </c:numRef>
          </c:cat>
          <c:val>
            <c:numRef>
              <c:f>Sheet1!$AA$36:$LS$36</c:f>
              <c:numCache>
                <c:formatCode>0.0</c:formatCode>
                <c:ptCount val="305"/>
                <c:pt idx="0">
                  <c:v>2.2646453303387659</c:v>
                </c:pt>
                <c:pt idx="1">
                  <c:v>1.8012999071494784</c:v>
                </c:pt>
                <c:pt idx="2">
                  <c:v>1.8738404452690149</c:v>
                </c:pt>
                <c:pt idx="3">
                  <c:v>2.5836431226765821</c:v>
                </c:pt>
                <c:pt idx="4">
                  <c:v>2.8842575362858058</c:v>
                </c:pt>
                <c:pt idx="5">
                  <c:v>2.6135310472659823</c:v>
                </c:pt>
                <c:pt idx="6">
                  <c:v>2.750929368029742</c:v>
                </c:pt>
                <c:pt idx="7">
                  <c:v>2.395543175487469</c:v>
                </c:pt>
                <c:pt idx="8">
                  <c:v>2.4051803885291489</c:v>
                </c:pt>
                <c:pt idx="9">
                  <c:v>2.305847629588631</c:v>
                </c:pt>
                <c:pt idx="10">
                  <c:v>1.8930343686822226</c:v>
                </c:pt>
                <c:pt idx="11">
                  <c:v>1.7759062614427057</c:v>
                </c:pt>
                <c:pt idx="12">
                  <c:v>1.9033674963396807</c:v>
                </c:pt>
                <c:pt idx="13">
                  <c:v>1.7329441809558643</c:v>
                </c:pt>
                <c:pt idx="14">
                  <c:v>1.711892187215458</c:v>
                </c:pt>
                <c:pt idx="15">
                  <c:v>1.6307302047472438</c:v>
                </c:pt>
                <c:pt idx="16">
                  <c:v>1.6458672454331857</c:v>
                </c:pt>
                <c:pt idx="17">
                  <c:v>1.4992774566473965</c:v>
                </c:pt>
                <c:pt idx="18">
                  <c:v>1.4833574529667048</c:v>
                </c:pt>
                <c:pt idx="19">
                  <c:v>2.0130576713819348</c:v>
                </c:pt>
                <c:pt idx="20">
                  <c:v>1.6260162601625883</c:v>
                </c:pt>
                <c:pt idx="21">
                  <c:v>1.6408222142084261</c:v>
                </c:pt>
                <c:pt idx="22">
                  <c:v>1.6774891774891776</c:v>
                </c:pt>
                <c:pt idx="23">
                  <c:v>1.6729627630868826</c:v>
                </c:pt>
                <c:pt idx="24">
                  <c:v>1.6882183908045967</c:v>
                </c:pt>
                <c:pt idx="25">
                  <c:v>1.7213555675094083</c:v>
                </c:pt>
                <c:pt idx="26">
                  <c:v>1.8442256042972227</c:v>
                </c:pt>
                <c:pt idx="27">
                  <c:v>1.3014797646639265</c:v>
                </c:pt>
                <c:pt idx="28">
                  <c:v>0.97864768683273429</c:v>
                </c:pt>
                <c:pt idx="29">
                  <c:v>0.99661861541200381</c:v>
                </c:pt>
                <c:pt idx="30">
                  <c:v>1.0338680926916144</c:v>
                </c:pt>
                <c:pt idx="31">
                  <c:v>1.0488888888888992</c:v>
                </c:pt>
                <c:pt idx="32">
                  <c:v>1.3155555555555587</c:v>
                </c:pt>
                <c:pt idx="33">
                  <c:v>1.0643959552953719</c:v>
                </c:pt>
                <c:pt idx="34">
                  <c:v>1.3304949441192093</c:v>
                </c:pt>
                <c:pt idx="35">
                  <c:v>1.3446567586695046</c:v>
                </c:pt>
                <c:pt idx="36">
                  <c:v>1.2186506534793473</c:v>
                </c:pt>
                <c:pt idx="37">
                  <c:v>1.4630706857042153</c:v>
                </c:pt>
                <c:pt idx="38">
                  <c:v>1.6174402250351605</c:v>
                </c:pt>
                <c:pt idx="39">
                  <c:v>1.5839493136219573</c:v>
                </c:pt>
                <c:pt idx="40">
                  <c:v>2.0792951541850124</c:v>
                </c:pt>
                <c:pt idx="41">
                  <c:v>2.2731277533039718</c:v>
                </c:pt>
                <c:pt idx="42">
                  <c:v>2.0995059985885689</c:v>
                </c:pt>
                <c:pt idx="43">
                  <c:v>2.1991555242786731</c:v>
                </c:pt>
                <c:pt idx="44">
                  <c:v>1.8424284962273996</c:v>
                </c:pt>
                <c:pt idx="45">
                  <c:v>2.369668246445511</c:v>
                </c:pt>
                <c:pt idx="46">
                  <c:v>2.2934173669467928</c:v>
                </c:pt>
                <c:pt idx="47">
                  <c:v>2.5139664804469275</c:v>
                </c:pt>
                <c:pt idx="48">
                  <c:v>2.4254056883615371</c:v>
                </c:pt>
                <c:pt idx="49">
                  <c:v>2.3280055594162574</c:v>
                </c:pt>
                <c:pt idx="50">
                  <c:v>2.3702422145328805</c:v>
                </c:pt>
                <c:pt idx="51">
                  <c:v>2.304227304227302</c:v>
                </c:pt>
                <c:pt idx="52">
                  <c:v>1.9333678577593494</c:v>
                </c:pt>
                <c:pt idx="53">
                  <c:v>2.0158511371467958</c:v>
                </c:pt>
                <c:pt idx="54">
                  <c:v>2.0908933817176401</c:v>
                </c:pt>
                <c:pt idx="55">
                  <c:v>1.8591840247891067</c:v>
                </c:pt>
                <c:pt idx="56">
                  <c:v>2.5327360441075086</c:v>
                </c:pt>
                <c:pt idx="57">
                  <c:v>2.0919067215363407</c:v>
                </c:pt>
                <c:pt idx="58">
                  <c:v>1.7285640937874325</c:v>
                </c:pt>
                <c:pt idx="59">
                  <c:v>1.5326975476839255</c:v>
                </c:pt>
                <c:pt idx="60">
                  <c:v>1.5161839863713888</c:v>
                </c:pt>
                <c:pt idx="61">
                  <c:v>1.5110356536502501</c:v>
                </c:pt>
                <c:pt idx="62">
                  <c:v>1.3182355923609945</c:v>
                </c:pt>
                <c:pt idx="63">
                  <c:v>2.1168501270110163</c:v>
                </c:pt>
                <c:pt idx="64">
                  <c:v>2.1168501270110163</c:v>
                </c:pt>
                <c:pt idx="65">
                  <c:v>1.8746833305185007</c:v>
                </c:pt>
                <c:pt idx="66">
                  <c:v>1.9295870006770466</c:v>
                </c:pt>
                <c:pt idx="67">
                  <c:v>2.0787561264154153</c:v>
                </c:pt>
                <c:pt idx="68">
                  <c:v>1.3611157788606887</c:v>
                </c:pt>
                <c:pt idx="69">
                  <c:v>1.2428619415518982</c:v>
                </c:pt>
                <c:pt idx="70">
                  <c:v>1.5477792732166984</c:v>
                </c:pt>
                <c:pt idx="71">
                  <c:v>1.6269708151626983</c:v>
                </c:pt>
                <c:pt idx="72">
                  <c:v>1.7452592716898696</c:v>
                </c:pt>
                <c:pt idx="73">
                  <c:v>1.7226961030272658</c:v>
                </c:pt>
                <c:pt idx="74">
                  <c:v>1.9349457881567833</c:v>
                </c:pt>
                <c:pt idx="75">
                  <c:v>1.7578772802653519</c:v>
                </c:pt>
                <c:pt idx="76">
                  <c:v>1.9402985074626899</c:v>
                </c:pt>
                <c:pt idx="77">
                  <c:v>1.9064986737400424</c:v>
                </c:pt>
                <c:pt idx="78">
                  <c:v>2.0092992361341766</c:v>
                </c:pt>
                <c:pt idx="79">
                  <c:v>1.7384105960265073</c:v>
                </c:pt>
                <c:pt idx="80">
                  <c:v>2.1220159151193574</c:v>
                </c:pt>
                <c:pt idx="81">
                  <c:v>2.869940278699401</c:v>
                </c:pt>
                <c:pt idx="82">
                  <c:v>3.2140490390987431</c:v>
                </c:pt>
                <c:pt idx="83">
                  <c:v>3.4659184683941247</c:v>
                </c:pt>
                <c:pt idx="84">
                  <c:v>3.1007751937984329</c:v>
                </c:pt>
                <c:pt idx="85">
                  <c:v>3.0910884577441733</c:v>
                </c:pt>
                <c:pt idx="86">
                  <c:v>3.5346097201767401</c:v>
                </c:pt>
                <c:pt idx="87">
                  <c:v>3.3898305084745672</c:v>
                </c:pt>
                <c:pt idx="88">
                  <c:v>3.7579306979014238</c:v>
                </c:pt>
                <c:pt idx="89">
                  <c:v>4.0344883683097521</c:v>
                </c:pt>
                <c:pt idx="90">
                  <c:v>3.7929350480221391</c:v>
                </c:pt>
                <c:pt idx="91">
                  <c:v>3.5801464605370148</c:v>
                </c:pt>
                <c:pt idx="92">
                  <c:v>3.7337662337662225</c:v>
                </c:pt>
                <c:pt idx="93">
                  <c:v>3.015642638284155</c:v>
                </c:pt>
                <c:pt idx="94">
                  <c:v>2.2632423756019371</c:v>
                </c:pt>
                <c:pt idx="95">
                  <c:v>1.4675386824055003</c:v>
                </c:pt>
                <c:pt idx="96">
                  <c:v>1.1518157094864812</c:v>
                </c:pt>
                <c:pt idx="97">
                  <c:v>1.3397129186602852</c:v>
                </c:pt>
                <c:pt idx="98">
                  <c:v>0.61640587956377502</c:v>
                </c:pt>
                <c:pt idx="99">
                  <c:v>0.52017654476672615</c:v>
                </c:pt>
                <c:pt idx="100">
                  <c:v>6.2715584822825576E-2</c:v>
                </c:pt>
                <c:pt idx="101">
                  <c:v>-0.31274433150899617</c:v>
                </c:pt>
                <c:pt idx="102">
                  <c:v>-0.42346298619824196</c:v>
                </c:pt>
                <c:pt idx="103">
                  <c:v>0.15710919088767206</c:v>
                </c:pt>
                <c:pt idx="104">
                  <c:v>-3.1298904538334948E-2</c:v>
                </c:pt>
                <c:pt idx="105">
                  <c:v>0.1095804633688191</c:v>
                </c:pt>
                <c:pt idx="106">
                  <c:v>0.58075655313136743</c:v>
                </c:pt>
                <c:pt idx="107">
                  <c:v>1.0532935073101823</c:v>
                </c:pt>
                <c:pt idx="108">
                  <c:v>1.233591649533472</c:v>
                </c:pt>
                <c:pt idx="109">
                  <c:v>0.94428706326723511</c:v>
                </c:pt>
                <c:pt idx="110">
                  <c:v>1.8064718818724623</c:v>
                </c:pt>
                <c:pt idx="111">
                  <c:v>1.8347185196800897</c:v>
                </c:pt>
                <c:pt idx="112">
                  <c:v>1.7079285490441798</c:v>
                </c:pt>
                <c:pt idx="113">
                  <c:v>1.8039215686274535</c:v>
                </c:pt>
                <c:pt idx="114">
                  <c:v>1.7010552842967153</c:v>
                </c:pt>
                <c:pt idx="115">
                  <c:v>1.5529411764705792</c:v>
                </c:pt>
                <c:pt idx="116">
                  <c:v>1.7532874139010612</c:v>
                </c:pt>
                <c:pt idx="117">
                  <c:v>2.0015637216575399</c:v>
                </c:pt>
                <c:pt idx="118">
                  <c:v>1.794631710362049</c:v>
                </c:pt>
                <c:pt idx="119">
                  <c:v>2.1779713752333674</c:v>
                </c:pt>
                <c:pt idx="120">
                  <c:v>2.5308545539759253</c:v>
                </c:pt>
                <c:pt idx="121">
                  <c:v>3.149360773308385</c:v>
                </c:pt>
                <c:pt idx="122">
                  <c:v>3.3173892917759407</c:v>
                </c:pt>
                <c:pt idx="123">
                  <c:v>3.7265167847243541</c:v>
                </c:pt>
                <c:pt idx="124">
                  <c:v>3.6820212602064473</c:v>
                </c:pt>
                <c:pt idx="125">
                  <c:v>3.6671802773497575</c:v>
                </c:pt>
                <c:pt idx="126">
                  <c:v>3.8253058695989051</c:v>
                </c:pt>
                <c:pt idx="127">
                  <c:v>3.7225826382452976</c:v>
                </c:pt>
                <c:pt idx="128">
                  <c:v>3.923076923076918</c:v>
                </c:pt>
                <c:pt idx="129">
                  <c:v>3.786601257090294</c:v>
                </c:pt>
                <c:pt idx="130">
                  <c:v>3.8632531043998108</c:v>
                </c:pt>
                <c:pt idx="131">
                  <c:v>3.3952496954932743</c:v>
                </c:pt>
                <c:pt idx="132">
                  <c:v>2.8950175224744967</c:v>
                </c:pt>
                <c:pt idx="133">
                  <c:v>2.6148730350665117</c:v>
                </c:pt>
                <c:pt idx="134">
                  <c:v>2.6433691756272637</c:v>
                </c:pt>
                <c:pt idx="135">
                  <c:v>2.3307600950118967</c:v>
                </c:pt>
                <c:pt idx="136">
                  <c:v>2.2139673105497915</c:v>
                </c:pt>
                <c:pt idx="137">
                  <c:v>2.2294887039238986</c:v>
                </c:pt>
                <c:pt idx="138">
                  <c:v>2.0883054892601338</c:v>
                </c:pt>
                <c:pt idx="139">
                  <c:v>2.27848101265824</c:v>
                </c:pt>
                <c:pt idx="140">
                  <c:v>2.8275351591413811</c:v>
                </c:pt>
                <c:pt idx="141">
                  <c:v>2.9098966026587902</c:v>
                </c:pt>
                <c:pt idx="142">
                  <c:v>2.9077490774907622</c:v>
                </c:pt>
                <c:pt idx="143">
                  <c:v>2.9156236194963991</c:v>
                </c:pt>
                <c:pt idx="144">
                  <c:v>2.843180808529544</c:v>
                </c:pt>
                <c:pt idx="145">
                  <c:v>2.6366180586242516</c:v>
                </c:pt>
                <c:pt idx="146">
                  <c:v>2.3715990106212725</c:v>
                </c:pt>
                <c:pt idx="147">
                  <c:v>2.0890758740751414</c:v>
                </c:pt>
                <c:pt idx="148">
                  <c:v>2.4131414449774624</c:v>
                </c:pt>
                <c:pt idx="149">
                  <c:v>2.2535620820005819</c:v>
                </c:pt>
                <c:pt idx="150">
                  <c:v>2.1040327293980088</c:v>
                </c:pt>
                <c:pt idx="151">
                  <c:v>1.9947582993593338</c:v>
                </c:pt>
                <c:pt idx="152">
                  <c:v>1.8139936654189448</c:v>
                </c:pt>
                <c:pt idx="153">
                  <c:v>1.4927515429883575</c:v>
                </c:pt>
                <c:pt idx="154">
                  <c:v>1.4486517498565776</c:v>
                </c:pt>
                <c:pt idx="155">
                  <c:v>1.9745314064959052</c:v>
                </c:pt>
                <c:pt idx="156">
                  <c:v>1.5262778977681801</c:v>
                </c:pt>
                <c:pt idx="157">
                  <c:v>1.4781859931113583</c:v>
                </c:pt>
                <c:pt idx="158">
                  <c:v>1.4496873223422302</c:v>
                </c:pt>
                <c:pt idx="159">
                  <c:v>1.563166121926951</c:v>
                </c:pt>
                <c:pt idx="160">
                  <c:v>1.533002129169625</c:v>
                </c:pt>
                <c:pt idx="161">
                  <c:v>1.6920233186406897</c:v>
                </c:pt>
                <c:pt idx="162">
                  <c:v>1.674298797939322</c:v>
                </c:pt>
                <c:pt idx="163">
                  <c:v>1.4561027837258989</c:v>
                </c:pt>
                <c:pt idx="164">
                  <c:v>1.3998868778280382</c:v>
                </c:pt>
                <c:pt idx="165">
                  <c:v>1.4283693961250288</c:v>
                </c:pt>
                <c:pt idx="166">
                  <c:v>1.5410716810405622</c:v>
                </c:pt>
                <c:pt idx="167">
                  <c:v>0.81380665076469239</c:v>
                </c:pt>
                <c:pt idx="168">
                  <c:v>0.4822011062260545</c:v>
                </c:pt>
                <c:pt idx="169">
                  <c:v>0.46669495120919002</c:v>
                </c:pt>
                <c:pt idx="170">
                  <c:v>0.92462874754835056</c:v>
                </c:pt>
                <c:pt idx="171">
                  <c:v>0.9374562753603044</c:v>
                </c:pt>
                <c:pt idx="172">
                  <c:v>1.0205508178386724</c:v>
                </c:pt>
                <c:pt idx="173">
                  <c:v>0.99272930648770519</c:v>
                </c:pt>
                <c:pt idx="174">
                  <c:v>1.1400422237860752</c:v>
                </c:pt>
                <c:pt idx="175">
                  <c:v>0.94273251723653306</c:v>
                </c:pt>
                <c:pt idx="176">
                  <c:v>0.57174731557665393</c:v>
                </c:pt>
                <c:pt idx="177">
                  <c:v>0.65532626882320866</c:v>
                </c:pt>
                <c:pt idx="178">
                  <c:v>0.4873294346978696</c:v>
                </c:pt>
                <c:pt idx="179">
                  <c:v>1.0716771050800489</c:v>
                </c:pt>
                <c:pt idx="180">
                  <c:v>1.3832039520113026</c:v>
                </c:pt>
                <c:pt idx="181">
                  <c:v>1.0275900900900803</c:v>
                </c:pt>
                <c:pt idx="182">
                  <c:v>0.666296501943342</c:v>
                </c:pt>
                <c:pt idx="183">
                  <c:v>0.65151095092874645</c:v>
                </c:pt>
                <c:pt idx="184">
                  <c:v>0.59507334624964159</c:v>
                </c:pt>
                <c:pt idx="185">
                  <c:v>0.63685449259309745</c:v>
                </c:pt>
                <c:pt idx="186">
                  <c:v>0.5983857500695855</c:v>
                </c:pt>
                <c:pt idx="187">
                  <c:v>0.59938667410093238</c:v>
                </c:pt>
                <c:pt idx="188">
                  <c:v>1.0815307820299491</c:v>
                </c:pt>
                <c:pt idx="189">
                  <c:v>1.3713810777115976</c:v>
                </c:pt>
                <c:pt idx="190">
                  <c:v>1.4687543300540451</c:v>
                </c:pt>
                <c:pt idx="191">
                  <c:v>1.5835857890388105</c:v>
                </c:pt>
                <c:pt idx="192">
                  <c:v>2.0604204371432511</c:v>
                </c:pt>
                <c:pt idx="193">
                  <c:v>2.3686777204960263</c:v>
                </c:pt>
                <c:pt idx="194">
                  <c:v>2.1097628240485333</c:v>
                </c:pt>
                <c:pt idx="195">
                  <c:v>2.3137308910618382</c:v>
                </c:pt>
                <c:pt idx="196">
                  <c:v>2.1460998761865469</c:v>
                </c:pt>
                <c:pt idx="197">
                  <c:v>1.9947723208144197</c:v>
                </c:pt>
                <c:pt idx="198">
                  <c:v>1.9643104163784564</c:v>
                </c:pt>
                <c:pt idx="199">
                  <c:v>2.133850630455858</c:v>
                </c:pt>
                <c:pt idx="200">
                  <c:v>2.5240054869684281</c:v>
                </c:pt>
                <c:pt idx="201">
                  <c:v>2.3503689532659244</c:v>
                </c:pt>
                <c:pt idx="202">
                  <c:v>2.43069780144749</c:v>
                </c:pt>
                <c:pt idx="203">
                  <c:v>2.3315710993628835</c:v>
                </c:pt>
                <c:pt idx="204">
                  <c:v>1.9096985404446709</c:v>
                </c:pt>
                <c:pt idx="205">
                  <c:v>1.9463726691166583</c:v>
                </c:pt>
                <c:pt idx="206">
                  <c:v>2.0526671168129562</c:v>
                </c:pt>
                <c:pt idx="207">
                  <c:v>1.9518104724727259</c:v>
                </c:pt>
                <c:pt idx="208">
                  <c:v>2.1144781144781133</c:v>
                </c:pt>
                <c:pt idx="209">
                  <c:v>2.3199352576207088</c:v>
                </c:pt>
                <c:pt idx="210">
                  <c:v>2.3063356396689771</c:v>
                </c:pt>
                <c:pt idx="211">
                  <c:v>2.3063356396689771</c:v>
                </c:pt>
                <c:pt idx="212">
                  <c:v>2.1273748996521347</c:v>
                </c:pt>
                <c:pt idx="213">
                  <c:v>2.4032042723631575</c:v>
                </c:pt>
                <c:pt idx="214">
                  <c:v>2.2663644847353615</c:v>
                </c:pt>
                <c:pt idx="215">
                  <c:v>1.7088356073652333</c:v>
                </c:pt>
                <c:pt idx="216">
                  <c:v>1.6999063043769302</c:v>
                </c:pt>
                <c:pt idx="217">
                  <c:v>1.4285714285714235</c:v>
                </c:pt>
                <c:pt idx="218">
                  <c:v>1.667328304882898</c:v>
                </c:pt>
                <c:pt idx="219">
                  <c:v>1.7428043306047192</c:v>
                </c:pt>
                <c:pt idx="220">
                  <c:v>1.7013980480084401</c:v>
                </c:pt>
                <c:pt idx="221">
                  <c:v>1.5686791457948823</c:v>
                </c:pt>
                <c:pt idx="222">
                  <c:v>1.3658665959421779</c:v>
                </c:pt>
                <c:pt idx="223">
                  <c:v>1.4454316403660128</c:v>
                </c:pt>
                <c:pt idx="224">
                  <c:v>1.2314948251015201</c:v>
                </c:pt>
                <c:pt idx="225">
                  <c:v>1.0299869621903435</c:v>
                </c:pt>
                <c:pt idx="226">
                  <c:v>1.2123582323034787</c:v>
                </c:pt>
                <c:pt idx="227">
                  <c:v>1.8364157332638742</c:v>
                </c:pt>
                <c:pt idx="228">
                  <c:v>2.1716241116083168</c:v>
                </c:pt>
                <c:pt idx="229">
                  <c:v>2.1982361458470434</c:v>
                </c:pt>
                <c:pt idx="230">
                  <c:v>1.5879213848756901</c:v>
                </c:pt>
                <c:pt idx="231">
                  <c:v>1.5182974305735897</c:v>
                </c:pt>
                <c:pt idx="232">
                  <c:v>0.58358189599274635</c:v>
                </c:pt>
                <c:pt idx="233">
                  <c:v>1.0642439974043016</c:v>
                </c:pt>
                <c:pt idx="234">
                  <c:v>1.7660910518053408</c:v>
                </c:pt>
                <c:pt idx="235">
                  <c:v>1.3856209150326926</c:v>
                </c:pt>
                <c:pt idx="236">
                  <c:v>1.1776886243044071</c:v>
                </c:pt>
                <c:pt idx="237">
                  <c:v>1.1227255129694136</c:v>
                </c:pt>
                <c:pt idx="238">
                  <c:v>1.1076764554353469</c:v>
                </c:pt>
                <c:pt idx="239">
                  <c:v>1.0103593809950295</c:v>
                </c:pt>
                <c:pt idx="240">
                  <c:v>1.0562926703594044</c:v>
                </c:pt>
                <c:pt idx="241">
                  <c:v>1.3652756311179903</c:v>
                </c:pt>
                <c:pt idx="242">
                  <c:v>2.0115310698270328</c:v>
                </c:pt>
                <c:pt idx="243">
                  <c:v>1.9174229835101642</c:v>
                </c:pt>
                <c:pt idx="244">
                  <c:v>2.991232594120663</c:v>
                </c:pt>
                <c:pt idx="245">
                  <c:v>2.7995376910235015</c:v>
                </c:pt>
                <c:pt idx="246">
                  <c:v>2.8152718858465153</c:v>
                </c:pt>
                <c:pt idx="247">
                  <c:v>3.1717380092831204</c:v>
                </c:pt>
                <c:pt idx="248">
                  <c:v>3.2744947556919701</c:v>
                </c:pt>
                <c:pt idx="249">
                  <c:v>3.7646758550280879</c:v>
                </c:pt>
                <c:pt idx="250">
                  <c:v>4.1273885350318507</c:v>
                </c:pt>
                <c:pt idx="251">
                  <c:v>3.7857685489997461</c:v>
                </c:pt>
                <c:pt idx="252">
                  <c:v>4.4741873804971188</c:v>
                </c:pt>
                <c:pt idx="253">
                  <c:v>5.4891994917407816</c:v>
                </c:pt>
                <c:pt idx="254">
                  <c:v>6.6189399648329594</c:v>
                </c:pt>
                <c:pt idx="255">
                  <c:v>7.1491283080396428</c:v>
                </c:pt>
                <c:pt idx="256">
                  <c:v>7.7115673510265603</c:v>
                </c:pt>
                <c:pt idx="257">
                  <c:v>8.7320424734540936</c:v>
                </c:pt>
                <c:pt idx="258">
                  <c:v>9.4273568392097893</c:v>
                </c:pt>
                <c:pt idx="259">
                  <c:v>9.2476880779805093</c:v>
                </c:pt>
                <c:pt idx="260">
                  <c:v>10.998266039137983</c:v>
                </c:pt>
                <c:pt idx="261">
                  <c:v>11.560693641618492</c:v>
                </c:pt>
                <c:pt idx="262">
                  <c:v>11.157328113530717</c:v>
                </c:pt>
                <c:pt idx="263">
                  <c:v>10.540441624984753</c:v>
                </c:pt>
                <c:pt idx="264">
                  <c:v>11.566617862371897</c:v>
                </c:pt>
                <c:pt idx="265">
                  <c:v>11.04553119730185</c:v>
                </c:pt>
                <c:pt idx="266">
                  <c:v>9.2119213099304922</c:v>
                </c:pt>
                <c:pt idx="267">
                  <c:v>9.3643918998010065</c:v>
                </c:pt>
                <c:pt idx="268">
                  <c:v>8.7401208740120815</c:v>
                </c:pt>
                <c:pt idx="269">
                  <c:v>7.7895220588235059</c:v>
                </c:pt>
                <c:pt idx="270">
                  <c:v>6.9926873857404148</c:v>
                </c:pt>
                <c:pt idx="271">
                  <c:v>7.4582475406085535</c:v>
                </c:pt>
                <c:pt idx="272">
                  <c:v>5.7576433831733942</c:v>
                </c:pt>
                <c:pt idx="273">
                  <c:v>4.8726711498181086</c:v>
                </c:pt>
                <c:pt idx="274">
                  <c:v>4.875632841734534</c:v>
                </c:pt>
                <c:pt idx="275">
                  <c:v>5.6505904425560249</c:v>
                </c:pt>
                <c:pt idx="276">
                  <c:v>4.3197725284339406</c:v>
                </c:pt>
                <c:pt idx="277">
                  <c:v>3.9917561557652803</c:v>
                </c:pt>
                <c:pt idx="278">
                  <c:v>4.0664437493258765</c:v>
                </c:pt>
                <c:pt idx="279">
                  <c:v>3.3822112811730642</c:v>
                </c:pt>
                <c:pt idx="280">
                  <c:v>3.3347584437793953</c:v>
                </c:pt>
                <c:pt idx="281">
                  <c:v>3.0803666595608625</c:v>
                </c:pt>
                <c:pt idx="282">
                  <c:v>2.904741563434432</c:v>
                </c:pt>
                <c:pt idx="283">
                  <c:v>2.4377262082180273</c:v>
                </c:pt>
                <c:pt idx="284">
                  <c:v>1.8041780966448595</c:v>
                </c:pt>
                <c:pt idx="285">
                  <c:v>1.8080521391779625</c:v>
                </c:pt>
                <c:pt idx="286">
                  <c:v>1.9204533529226575</c:v>
                </c:pt>
                <c:pt idx="287">
                  <c:v>2.1414394651624313</c:v>
                </c:pt>
                <c:pt idx="288">
                  <c:v>3.4175490093301342</c:v>
                </c:pt>
                <c:pt idx="289">
                  <c:v>3.4212996766454618</c:v>
                </c:pt>
                <c:pt idx="290">
                  <c:v>3.0990878938640165</c:v>
                </c:pt>
                <c:pt idx="291">
                  <c:v>3.2508541256858869</c:v>
                </c:pt>
                <c:pt idx="292">
                  <c:v>2.9788994621431586</c:v>
                </c:pt>
                <c:pt idx="293">
                  <c:v>3.2261400062041146</c:v>
                </c:pt>
                <c:pt idx="294">
                  <c:v>3.6737235367372501</c:v>
                </c:pt>
                <c:pt idx="295">
                  <c:v>4.1463161176348295</c:v>
                </c:pt>
                <c:pt idx="296">
                  <c:v>3.9071406363353933</c:v>
                </c:pt>
                <c:pt idx="297">
                  <c:v>4.0371708828084829</c:v>
                </c:pt>
                <c:pt idx="298">
                  <c:v>3.9744645799011602</c:v>
                </c:pt>
                <c:pt idx="299">
                  <c:v>3.8044589895684267</c:v>
                </c:pt>
                <c:pt idx="300">
                  <c:v>2.0577800304105498</c:v>
                </c:pt>
                <c:pt idx="301">
                  <c:v>2.3197175995965713</c:v>
                </c:pt>
                <c:pt idx="302">
                  <c:v>3.1667839549613053</c:v>
                </c:pt>
                <c:pt idx="303">
                  <c:v>3.4292589992981126</c:v>
                </c:pt>
                <c:pt idx="304">
                  <c:v>3.70630775411811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73-4F2A-BE68-FFC3AA55F34C}"/>
            </c:ext>
          </c:extLst>
        </c:ser>
        <c:ser>
          <c:idx val="1"/>
          <c:order val="1"/>
          <c:tx>
            <c:strRef>
              <c:f>Sheet1!$C$37</c:f>
              <c:strCache>
                <c:ptCount val="1"/>
                <c:pt idx="0">
                  <c:v>Belgium</c:v>
                </c:pt>
              </c:strCache>
            </c:strRef>
          </c:tx>
          <c:spPr>
            <a:ln w="31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Sheet1!$AA$1:$LS$1</c:f>
              <c:numCache>
                <c:formatCode>m/d/yyyy</c:formatCode>
                <c:ptCount val="305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  <c:pt idx="269">
                  <c:v>45078</c:v>
                </c:pt>
                <c:pt idx="270">
                  <c:v>45108</c:v>
                </c:pt>
                <c:pt idx="271">
                  <c:v>45139</c:v>
                </c:pt>
                <c:pt idx="272">
                  <c:v>45170</c:v>
                </c:pt>
                <c:pt idx="273">
                  <c:v>45200</c:v>
                </c:pt>
                <c:pt idx="274">
                  <c:v>45231</c:v>
                </c:pt>
                <c:pt idx="275">
                  <c:v>45261</c:v>
                </c:pt>
                <c:pt idx="276">
                  <c:v>45292</c:v>
                </c:pt>
                <c:pt idx="277">
                  <c:v>45323</c:v>
                </c:pt>
                <c:pt idx="278">
                  <c:v>45352</c:v>
                </c:pt>
                <c:pt idx="279">
                  <c:v>45383</c:v>
                </c:pt>
                <c:pt idx="280">
                  <c:v>45413</c:v>
                </c:pt>
                <c:pt idx="281">
                  <c:v>45444</c:v>
                </c:pt>
                <c:pt idx="282">
                  <c:v>45474</c:v>
                </c:pt>
                <c:pt idx="283">
                  <c:v>45505</c:v>
                </c:pt>
                <c:pt idx="284">
                  <c:v>45536</c:v>
                </c:pt>
                <c:pt idx="285">
                  <c:v>45566</c:v>
                </c:pt>
                <c:pt idx="286">
                  <c:v>45597</c:v>
                </c:pt>
                <c:pt idx="287">
                  <c:v>45627</c:v>
                </c:pt>
                <c:pt idx="288">
                  <c:v>45658</c:v>
                </c:pt>
                <c:pt idx="289">
                  <c:v>45689</c:v>
                </c:pt>
                <c:pt idx="290">
                  <c:v>45717</c:v>
                </c:pt>
                <c:pt idx="291">
                  <c:v>45748</c:v>
                </c:pt>
                <c:pt idx="292">
                  <c:v>45778</c:v>
                </c:pt>
                <c:pt idx="293">
                  <c:v>45809</c:v>
                </c:pt>
                <c:pt idx="294">
                  <c:v>45839</c:v>
                </c:pt>
                <c:pt idx="295">
                  <c:v>45870</c:v>
                </c:pt>
                <c:pt idx="296">
                  <c:v>45901</c:v>
                </c:pt>
                <c:pt idx="297">
                  <c:v>45931</c:v>
                </c:pt>
                <c:pt idx="298">
                  <c:v>45962</c:v>
                </c:pt>
                <c:pt idx="299">
                  <c:v>45992</c:v>
                </c:pt>
                <c:pt idx="300">
                  <c:v>46023</c:v>
                </c:pt>
                <c:pt idx="301">
                  <c:v>46054</c:v>
                </c:pt>
                <c:pt idx="302">
                  <c:v>46082</c:v>
                </c:pt>
                <c:pt idx="303">
                  <c:v>46113</c:v>
                </c:pt>
                <c:pt idx="304">
                  <c:v>46143</c:v>
                </c:pt>
              </c:numCache>
            </c:numRef>
          </c:cat>
          <c:val>
            <c:numRef>
              <c:f>Sheet1!$AA$37:$LS$37</c:f>
              <c:numCache>
                <c:formatCode>0.0</c:formatCode>
                <c:ptCount val="305"/>
                <c:pt idx="0">
                  <c:v>2.7415143603133352</c:v>
                </c:pt>
                <c:pt idx="1">
                  <c:v>2.4671052631578982</c:v>
                </c:pt>
                <c:pt idx="2">
                  <c:v>2.1826118588577748</c:v>
                </c:pt>
                <c:pt idx="3">
                  <c:v>2.9048656499636838</c:v>
                </c:pt>
                <c:pt idx="4">
                  <c:v>3.1498913830557473</c:v>
                </c:pt>
                <c:pt idx="5">
                  <c:v>2.9581529581529598</c:v>
                </c:pt>
                <c:pt idx="6">
                  <c:v>2.7155093858210355</c:v>
                </c:pt>
                <c:pt idx="7">
                  <c:v>2.5314183123877898</c:v>
                </c:pt>
                <c:pt idx="8">
                  <c:v>1.9066286528866661</c:v>
                </c:pt>
                <c:pt idx="9">
                  <c:v>1.9814352017136772</c:v>
                </c:pt>
                <c:pt idx="10">
                  <c:v>1.7997148966500509</c:v>
                </c:pt>
                <c:pt idx="11">
                  <c:v>1.9478198713366535</c:v>
                </c:pt>
                <c:pt idx="12">
                  <c:v>2.6320566345979124</c:v>
                </c:pt>
                <c:pt idx="13">
                  <c:v>2.4790440520777501</c:v>
                </c:pt>
                <c:pt idx="14">
                  <c:v>2.5275898896404358</c:v>
                </c:pt>
                <c:pt idx="15">
                  <c:v>1.6760762173606336</c:v>
                </c:pt>
                <c:pt idx="16">
                  <c:v>1.2811512811512937</c:v>
                </c:pt>
                <c:pt idx="17">
                  <c:v>0.84092501751926729</c:v>
                </c:pt>
                <c:pt idx="18">
                  <c:v>1.1533002129169523</c:v>
                </c:pt>
                <c:pt idx="19">
                  <c:v>1.2257047802486376</c:v>
                </c:pt>
                <c:pt idx="20">
                  <c:v>1.1890190592760863</c:v>
                </c:pt>
                <c:pt idx="21">
                  <c:v>1.2077717486434381</c:v>
                </c:pt>
                <c:pt idx="22">
                  <c:v>1.067740241554338</c:v>
                </c:pt>
                <c:pt idx="23">
                  <c:v>1.3146362839614456</c:v>
                </c:pt>
                <c:pt idx="24">
                  <c:v>1.1850017686593661</c:v>
                </c:pt>
                <c:pt idx="25">
                  <c:v>1.6881308736512279</c:v>
                </c:pt>
                <c:pt idx="26">
                  <c:v>1.7187500000000133</c:v>
                </c:pt>
                <c:pt idx="27">
                  <c:v>1.4749262536873031</c:v>
                </c:pt>
                <c:pt idx="28">
                  <c:v>0.95304106740599082</c:v>
                </c:pt>
                <c:pt idx="29">
                  <c:v>1.5288394718554477</c:v>
                </c:pt>
                <c:pt idx="30">
                  <c:v>1.3857218031924301</c:v>
                </c:pt>
                <c:pt idx="31">
                  <c:v>1.6779103961252373</c:v>
                </c:pt>
                <c:pt idx="32">
                  <c:v>1.7107309486780853</c:v>
                </c:pt>
                <c:pt idx="33">
                  <c:v>1.4873746108613028</c:v>
                </c:pt>
                <c:pt idx="34">
                  <c:v>1.8011776931070367</c:v>
                </c:pt>
                <c:pt idx="35">
                  <c:v>1.6435986159169635</c:v>
                </c:pt>
                <c:pt idx="36">
                  <c:v>1.3808774689739511</c:v>
                </c:pt>
                <c:pt idx="37">
                  <c:v>1.1124422385760724</c:v>
                </c:pt>
                <c:pt idx="38">
                  <c:v>0.92165898617511122</c:v>
                </c:pt>
                <c:pt idx="39">
                  <c:v>1.6757865937072625</c:v>
                </c:pt>
                <c:pt idx="40">
                  <c:v>2.3858565053209713</c:v>
                </c:pt>
                <c:pt idx="41">
                  <c:v>1.9849418206707714</c:v>
                </c:pt>
                <c:pt idx="42">
                  <c:v>2.0415224913494789</c:v>
                </c:pt>
                <c:pt idx="43">
                  <c:v>2.0415107179312608</c:v>
                </c:pt>
                <c:pt idx="44">
                  <c:v>1.800883452259594</c:v>
                </c:pt>
                <c:pt idx="45">
                  <c:v>2.6073619631901801</c:v>
                </c:pt>
                <c:pt idx="46">
                  <c:v>2.2626743790404857</c:v>
                </c:pt>
                <c:pt idx="47">
                  <c:v>2.0085106382978779</c:v>
                </c:pt>
                <c:pt idx="48">
                  <c:v>1.9827586206896619</c:v>
                </c:pt>
                <c:pt idx="49">
                  <c:v>2.2681110358835577</c:v>
                </c:pt>
                <c:pt idx="50">
                  <c:v>2.8411973617453068</c:v>
                </c:pt>
                <c:pt idx="51">
                  <c:v>2.4554322233434345</c:v>
                </c:pt>
                <c:pt idx="52">
                  <c:v>2.2632020117351326</c:v>
                </c:pt>
                <c:pt idx="53">
                  <c:v>2.6845637583892579</c:v>
                </c:pt>
                <c:pt idx="54">
                  <c:v>2.7297388945405343</c:v>
                </c:pt>
                <c:pt idx="55">
                  <c:v>2.8509503167722494</c:v>
                </c:pt>
                <c:pt idx="56">
                  <c:v>2.9205607476635587</c:v>
                </c:pt>
                <c:pt idx="57">
                  <c:v>2.275369539943517</c:v>
                </c:pt>
                <c:pt idx="58">
                  <c:v>2.3956080519048406</c:v>
                </c:pt>
                <c:pt idx="59">
                  <c:v>2.7532120807608917</c:v>
                </c:pt>
                <c:pt idx="60">
                  <c:v>2.7218934911242609</c:v>
                </c:pt>
                <c:pt idx="61">
                  <c:v>2.8798411122144874</c:v>
                </c:pt>
                <c:pt idx="62">
                  <c:v>2.1542509455681591</c:v>
                </c:pt>
                <c:pt idx="63">
                  <c:v>2.5279054497701958</c:v>
                </c:pt>
                <c:pt idx="64">
                  <c:v>2.7540983606557434</c:v>
                </c:pt>
                <c:pt idx="65">
                  <c:v>2.4999999999999911</c:v>
                </c:pt>
                <c:pt idx="66">
                  <c:v>2.426142927875885</c:v>
                </c:pt>
                <c:pt idx="67">
                  <c:v>2.3342519046847254</c:v>
                </c:pt>
                <c:pt idx="68">
                  <c:v>1.8809794065185681</c:v>
                </c:pt>
                <c:pt idx="69">
                  <c:v>1.7375771354335878</c:v>
                </c:pt>
                <c:pt idx="70">
                  <c:v>1.9983753046303843</c:v>
                </c:pt>
                <c:pt idx="71">
                  <c:v>2.0785969470607402</c:v>
                </c:pt>
                <c:pt idx="72">
                  <c:v>1.7116524028966351</c:v>
                </c:pt>
                <c:pt idx="73">
                  <c:v>1.7696267696267753</c:v>
                </c:pt>
                <c:pt idx="74">
                  <c:v>1.8351577591757984</c:v>
                </c:pt>
                <c:pt idx="75">
                  <c:v>1.7931476144732672</c:v>
                </c:pt>
                <c:pt idx="76">
                  <c:v>1.3082322910019206</c:v>
                </c:pt>
                <c:pt idx="77">
                  <c:v>1.3071895424836555</c:v>
                </c:pt>
                <c:pt idx="78">
                  <c:v>1.3051885272316932</c:v>
                </c:pt>
                <c:pt idx="79">
                  <c:v>1.1405037224774262</c:v>
                </c:pt>
                <c:pt idx="80">
                  <c:v>1.4324367340442512</c:v>
                </c:pt>
                <c:pt idx="81">
                  <c:v>2.2027134876297039</c:v>
                </c:pt>
                <c:pt idx="82">
                  <c:v>2.8671551449506172</c:v>
                </c:pt>
                <c:pt idx="83">
                  <c:v>3.1021317212853949</c:v>
                </c:pt>
                <c:pt idx="84">
                  <c:v>3.5275080906148837</c:v>
                </c:pt>
                <c:pt idx="85">
                  <c:v>3.6199810306670965</c:v>
                </c:pt>
                <c:pt idx="86">
                  <c:v>4.3787543471387913</c:v>
                </c:pt>
                <c:pt idx="87">
                  <c:v>4.0736080528468221</c:v>
                </c:pt>
                <c:pt idx="88">
                  <c:v>5.1023622047243977</c:v>
                </c:pt>
                <c:pt idx="89">
                  <c:v>5.7435090479937223</c:v>
                </c:pt>
                <c:pt idx="90">
                  <c:v>5.9010656911086423</c:v>
                </c:pt>
                <c:pt idx="91">
                  <c:v>5.3719655442443282</c:v>
                </c:pt>
                <c:pt idx="92">
                  <c:v>5.4762278361839112</c:v>
                </c:pt>
                <c:pt idx="93">
                  <c:v>4.7946275183507581</c:v>
                </c:pt>
                <c:pt idx="94">
                  <c:v>3.220811396717238</c:v>
                </c:pt>
                <c:pt idx="95">
                  <c:v>2.7156303039654217</c:v>
                </c:pt>
                <c:pt idx="96">
                  <c:v>2.094404501406677</c:v>
                </c:pt>
                <c:pt idx="97">
                  <c:v>1.9374523264683363</c:v>
                </c:pt>
                <c:pt idx="98">
                  <c:v>0.6360745115856492</c:v>
                </c:pt>
                <c:pt idx="99">
                  <c:v>0.72540426175005113</c:v>
                </c:pt>
                <c:pt idx="100">
                  <c:v>-0.23973629008090525</c:v>
                </c:pt>
                <c:pt idx="101">
                  <c:v>-1.0416666666666741</c:v>
                </c:pt>
                <c:pt idx="102">
                  <c:v>-1.7272454190447428</c:v>
                </c:pt>
                <c:pt idx="103">
                  <c:v>-0.71343638525565023</c:v>
                </c:pt>
                <c:pt idx="104">
                  <c:v>-1.0264802142219587</c:v>
                </c:pt>
                <c:pt idx="105">
                  <c:v>-0.87928464977643506</c:v>
                </c:pt>
                <c:pt idx="106">
                  <c:v>-3.0003000300027338E-2</c:v>
                </c:pt>
                <c:pt idx="107">
                  <c:v>0.3154574132492316</c:v>
                </c:pt>
                <c:pt idx="108">
                  <c:v>0.78077158603797603</c:v>
                </c:pt>
                <c:pt idx="109">
                  <c:v>0.82310685423527818</c:v>
                </c:pt>
                <c:pt idx="110">
                  <c:v>1.8961625282166938</c:v>
                </c:pt>
                <c:pt idx="111">
                  <c:v>2.0405101275318804</c:v>
                </c:pt>
                <c:pt idx="112">
                  <c:v>2.5232802643436525</c:v>
                </c:pt>
                <c:pt idx="113">
                  <c:v>2.6616541353383427</c:v>
                </c:pt>
                <c:pt idx="114">
                  <c:v>2.4300779458963584</c:v>
                </c:pt>
                <c:pt idx="115">
                  <c:v>2.380239520958094</c:v>
                </c:pt>
                <c:pt idx="116">
                  <c:v>2.93100856756352</c:v>
                </c:pt>
                <c:pt idx="117">
                  <c:v>3.0972786047210654</c:v>
                </c:pt>
                <c:pt idx="118">
                  <c:v>3.0162064825930424</c:v>
                </c:pt>
                <c:pt idx="119">
                  <c:v>3.384246780473199</c:v>
                </c:pt>
                <c:pt idx="120">
                  <c:v>3.493847789761495</c:v>
                </c:pt>
                <c:pt idx="121">
                  <c:v>3.5030428974320849</c:v>
                </c:pt>
                <c:pt idx="122">
                  <c:v>3.3377639935016967</c:v>
                </c:pt>
                <c:pt idx="123">
                  <c:v>3.1465960888104716</c:v>
                </c:pt>
                <c:pt idx="124">
                  <c:v>2.9299736302373258</c:v>
                </c:pt>
                <c:pt idx="125">
                  <c:v>3.2664420682583906</c:v>
                </c:pt>
                <c:pt idx="126">
                  <c:v>4.0137272455983197</c:v>
                </c:pt>
                <c:pt idx="127">
                  <c:v>3.4507969001315919</c:v>
                </c:pt>
                <c:pt idx="128">
                  <c:v>3.2126168224299034</c:v>
                </c:pt>
                <c:pt idx="129">
                  <c:v>3.2229838121627719</c:v>
                </c:pt>
                <c:pt idx="130">
                  <c:v>3.5105608157319779</c:v>
                </c:pt>
                <c:pt idx="131">
                  <c:v>3.2010428736964025</c:v>
                </c:pt>
                <c:pt idx="132">
                  <c:v>3.2731542639072408</c:v>
                </c:pt>
                <c:pt idx="133">
                  <c:v>3.3558009465079364</c:v>
                </c:pt>
                <c:pt idx="134">
                  <c:v>3.1156209804201973</c:v>
                </c:pt>
                <c:pt idx="135">
                  <c:v>2.8937990021382864</c:v>
                </c:pt>
                <c:pt idx="136">
                  <c:v>2.6330771420438381</c:v>
                </c:pt>
                <c:pt idx="137">
                  <c:v>2.1702127659574577</c:v>
                </c:pt>
                <c:pt idx="138">
                  <c:v>1.9939750394491584</c:v>
                </c:pt>
                <c:pt idx="139">
                  <c:v>2.6007067137809203</c:v>
                </c:pt>
                <c:pt idx="140">
                  <c:v>2.6174306734578323</c:v>
                </c:pt>
                <c:pt idx="141">
                  <c:v>2.6561175473297505</c:v>
                </c:pt>
                <c:pt idx="142">
                  <c:v>2.1671826625386803</c:v>
                </c:pt>
                <c:pt idx="143">
                  <c:v>2.0771929824561441</c:v>
                </c:pt>
                <c:pt idx="144">
                  <c:v>1.4781125639568016</c:v>
                </c:pt>
                <c:pt idx="145">
                  <c:v>1.5262938809490922</c:v>
                </c:pt>
                <c:pt idx="146">
                  <c:v>1.4137214137214027</c:v>
                </c:pt>
                <c:pt idx="147">
                  <c:v>1.2053200332502012</c:v>
                </c:pt>
                <c:pt idx="148">
                  <c:v>1.220357786714743</c:v>
                </c:pt>
                <c:pt idx="149">
                  <c:v>1.6243231986672324</c:v>
                </c:pt>
                <c:pt idx="150">
                  <c:v>1.6315049226441891</c:v>
                </c:pt>
                <c:pt idx="151">
                  <c:v>1.0883041741286625</c:v>
                </c:pt>
                <c:pt idx="152">
                  <c:v>1.0064800772094262</c:v>
                </c:pt>
                <c:pt idx="153">
                  <c:v>0.70189925681256593</c:v>
                </c:pt>
                <c:pt idx="154">
                  <c:v>0.89531680440773087</c:v>
                </c:pt>
                <c:pt idx="155">
                  <c:v>1.1549566891241536</c:v>
                </c:pt>
                <c:pt idx="156">
                  <c:v>1.1064425770308084</c:v>
                </c:pt>
                <c:pt idx="157">
                  <c:v>0.83367500341668954</c:v>
                </c:pt>
                <c:pt idx="158">
                  <c:v>0.80634139674731209</c:v>
                </c:pt>
                <c:pt idx="159">
                  <c:v>0.76659822039699677</c:v>
                </c:pt>
                <c:pt idx="160">
                  <c:v>0.69872585285655209</c:v>
                </c:pt>
                <c:pt idx="161">
                  <c:v>0.57377049180327155</c:v>
                </c:pt>
                <c:pt idx="162">
                  <c:v>0.52587877110434889</c:v>
                </c:pt>
                <c:pt idx="163">
                  <c:v>0.40883074407196407</c:v>
                </c:pt>
                <c:pt idx="164">
                  <c:v>0.20475020475019257</c:v>
                </c:pt>
                <c:pt idx="165">
                  <c:v>0.34167008336749571</c:v>
                </c:pt>
                <c:pt idx="166">
                  <c:v>6.8259385665525585E-2</c:v>
                </c:pt>
                <c:pt idx="167">
                  <c:v>-0.38058991436724643</c:v>
                </c:pt>
                <c:pt idx="168">
                  <c:v>-0.63720736944173906</c:v>
                </c:pt>
                <c:pt idx="169">
                  <c:v>-0.40661425860666345</c:v>
                </c:pt>
                <c:pt idx="170">
                  <c:v>-0.10845986984815426</c:v>
                </c:pt>
                <c:pt idx="171">
                  <c:v>0.38038310012227239</c:v>
                </c:pt>
                <c:pt idx="172">
                  <c:v>0.84353741496598911</c:v>
                </c:pt>
                <c:pt idx="173">
                  <c:v>0.85574572127138371</c:v>
                </c:pt>
                <c:pt idx="174">
                  <c:v>0.86729074889866364</c:v>
                </c:pt>
                <c:pt idx="175">
                  <c:v>0.76004343105318117</c:v>
                </c:pt>
                <c:pt idx="176">
                  <c:v>0.8990600735594656</c:v>
                </c:pt>
                <c:pt idx="177">
                  <c:v>1.1441024244075226</c:v>
                </c:pt>
                <c:pt idx="178">
                  <c:v>1.3915416098226441</c:v>
                </c:pt>
                <c:pt idx="179">
                  <c:v>1.4463091826988572</c:v>
                </c:pt>
                <c:pt idx="180">
                  <c:v>1.8541753798968275</c:v>
                </c:pt>
                <c:pt idx="181">
                  <c:v>1.115949918345116</c:v>
                </c:pt>
                <c:pt idx="182">
                  <c:v>1.628664495113985</c:v>
                </c:pt>
                <c:pt idx="183">
                  <c:v>1.5293003112735182</c:v>
                </c:pt>
                <c:pt idx="184">
                  <c:v>1.6055045871559592</c:v>
                </c:pt>
                <c:pt idx="185">
                  <c:v>1.777777777777767</c:v>
                </c:pt>
                <c:pt idx="186">
                  <c:v>2.0335744506619458</c:v>
                </c:pt>
                <c:pt idx="187">
                  <c:v>1.9935344827586299</c:v>
                </c:pt>
                <c:pt idx="188">
                  <c:v>1.782098015390865</c:v>
                </c:pt>
                <c:pt idx="189">
                  <c:v>1.9256665768919934</c:v>
                </c:pt>
                <c:pt idx="190">
                  <c:v>1.7491926803014257</c:v>
                </c:pt>
                <c:pt idx="191">
                  <c:v>2.2057834566240775</c:v>
                </c:pt>
                <c:pt idx="192">
                  <c:v>3.0659731727347372</c:v>
                </c:pt>
                <c:pt idx="193">
                  <c:v>3.2974427994616473</c:v>
                </c:pt>
                <c:pt idx="194">
                  <c:v>2.4973290598290676</c:v>
                </c:pt>
                <c:pt idx="195">
                  <c:v>2.6659557451346405</c:v>
                </c:pt>
                <c:pt idx="196">
                  <c:v>1.9386535652635706</c:v>
                </c:pt>
                <c:pt idx="197">
                  <c:v>1.5217678973137527</c:v>
                </c:pt>
                <c:pt idx="198">
                  <c:v>1.8191546281433935</c:v>
                </c:pt>
                <c:pt idx="199">
                  <c:v>1.9941891178024473</c:v>
                </c:pt>
                <c:pt idx="200">
                  <c:v>1.9631250829022395</c:v>
                </c:pt>
                <c:pt idx="201">
                  <c:v>1.8364381027876853</c:v>
                </c:pt>
                <c:pt idx="202">
                  <c:v>2.089394340121653</c:v>
                </c:pt>
                <c:pt idx="203">
                  <c:v>2.0529016975918024</c:v>
                </c:pt>
                <c:pt idx="204">
                  <c:v>1.7529880478087678</c:v>
                </c:pt>
                <c:pt idx="205">
                  <c:v>1.4723127035830563</c:v>
                </c:pt>
                <c:pt idx="206">
                  <c:v>1.5114006514657996</c:v>
                </c:pt>
                <c:pt idx="207">
                  <c:v>1.5840041547649841</c:v>
                </c:pt>
                <c:pt idx="208">
                  <c:v>2.266510355607676</c:v>
                </c:pt>
                <c:pt idx="209">
                  <c:v>2.6329509906152238</c:v>
                </c:pt>
                <c:pt idx="210">
                  <c:v>2.7062532842879738</c:v>
                </c:pt>
                <c:pt idx="211">
                  <c:v>2.6414605723164453</c:v>
                </c:pt>
                <c:pt idx="212">
                  <c:v>2.8229478340054737</c:v>
                </c:pt>
                <c:pt idx="213">
                  <c:v>3.2174364296834401</c:v>
                </c:pt>
                <c:pt idx="214">
                  <c:v>2.8886010362694448</c:v>
                </c:pt>
                <c:pt idx="215">
                  <c:v>2.2050290135396722</c:v>
                </c:pt>
                <c:pt idx="216">
                  <c:v>1.8010963194988294</c:v>
                </c:pt>
                <c:pt idx="217">
                  <c:v>1.9902413970210642</c:v>
                </c:pt>
                <c:pt idx="218">
                  <c:v>2.1820048774226608</c:v>
                </c:pt>
                <c:pt idx="219">
                  <c:v>1.9810838445807999</c:v>
                </c:pt>
                <c:pt idx="220">
                  <c:v>1.681314482231544</c:v>
                </c:pt>
                <c:pt idx="221">
                  <c:v>1.3081026162052423</c:v>
                </c:pt>
                <c:pt idx="222">
                  <c:v>1.2151445382450499</c:v>
                </c:pt>
                <c:pt idx="223">
                  <c:v>0.87044279046297746</c:v>
                </c:pt>
                <c:pt idx="224">
                  <c:v>0.5693319838056432</c:v>
                </c:pt>
                <c:pt idx="225">
                  <c:v>0.18853695324283493</c:v>
                </c:pt>
                <c:pt idx="226">
                  <c:v>0.36510134709806241</c:v>
                </c:pt>
                <c:pt idx="227">
                  <c:v>0.92101942972493411</c:v>
                </c:pt>
                <c:pt idx="228">
                  <c:v>1.4102564102564052</c:v>
                </c:pt>
                <c:pt idx="229">
                  <c:v>1.0449452347979227</c:v>
                </c:pt>
                <c:pt idx="230">
                  <c:v>0.42708202487125035</c:v>
                </c:pt>
                <c:pt idx="231">
                  <c:v>-1.253289885950748E-2</c:v>
                </c:pt>
                <c:pt idx="232">
                  <c:v>-0.22547914317924134</c:v>
                </c:pt>
                <c:pt idx="233">
                  <c:v>0.22564874012787062</c:v>
                </c:pt>
                <c:pt idx="234">
                  <c:v>1.706053329963364</c:v>
                </c:pt>
                <c:pt idx="235">
                  <c:v>-0.88794397198598274</c:v>
                </c:pt>
                <c:pt idx="236">
                  <c:v>0.46546735438419695</c:v>
                </c:pt>
                <c:pt idx="237">
                  <c:v>0.42654623008406833</c:v>
                </c:pt>
                <c:pt idx="238">
                  <c:v>0.22579026593076978</c:v>
                </c:pt>
                <c:pt idx="239">
                  <c:v>0.35004375546943134</c:v>
                </c:pt>
                <c:pt idx="240">
                  <c:v>0.60682680151706858</c:v>
                </c:pt>
                <c:pt idx="241">
                  <c:v>0.31148766508846126</c:v>
                </c:pt>
                <c:pt idx="242">
                  <c:v>1.6010006253908804</c:v>
                </c:pt>
                <c:pt idx="243">
                  <c:v>2.0556530458761602</c:v>
                </c:pt>
                <c:pt idx="244">
                  <c:v>2.4984306340238405</c:v>
                </c:pt>
                <c:pt idx="245">
                  <c:v>2.564102564102555</c:v>
                </c:pt>
                <c:pt idx="246">
                  <c:v>1.4040755467196853</c:v>
                </c:pt>
                <c:pt idx="247">
                  <c:v>4.6940063091482687</c:v>
                </c:pt>
                <c:pt idx="248">
                  <c:v>3.831705484598058</c:v>
                </c:pt>
                <c:pt idx="249">
                  <c:v>5.4091193004372151</c:v>
                </c:pt>
                <c:pt idx="250">
                  <c:v>7.0963704630788271</c:v>
                </c:pt>
                <c:pt idx="251">
                  <c:v>6.5902578796561695</c:v>
                </c:pt>
                <c:pt idx="252">
                  <c:v>8.4945966323196842</c:v>
                </c:pt>
                <c:pt idx="253">
                  <c:v>9.5391876785492435</c:v>
                </c:pt>
                <c:pt idx="254">
                  <c:v>9.2822848701218597</c:v>
                </c:pt>
                <c:pt idx="255">
                  <c:v>9.3343158929009906</c:v>
                </c:pt>
                <c:pt idx="256">
                  <c:v>9.9338559529642332</c:v>
                </c:pt>
                <c:pt idx="257">
                  <c:v>10.548780487804876</c:v>
                </c:pt>
                <c:pt idx="258">
                  <c:v>10.354123269207216</c:v>
                </c:pt>
                <c:pt idx="259">
                  <c:v>10.509822827528016</c:v>
                </c:pt>
                <c:pt idx="260">
                  <c:v>12.059816690786306</c:v>
                </c:pt>
                <c:pt idx="261">
                  <c:v>13.095520265465765</c:v>
                </c:pt>
                <c:pt idx="262">
                  <c:v>10.459273109734735</c:v>
                </c:pt>
                <c:pt idx="263">
                  <c:v>10.215053763440851</c:v>
                </c:pt>
                <c:pt idx="264">
                  <c:v>7.4241371322677718</c:v>
                </c:pt>
                <c:pt idx="265">
                  <c:v>5.4427939675700143</c:v>
                </c:pt>
                <c:pt idx="266">
                  <c:v>4.9453644249183304</c:v>
                </c:pt>
                <c:pt idx="267">
                  <c:v>3.3475623455403225</c:v>
                </c:pt>
                <c:pt idx="268">
                  <c:v>2.7186629526462447</c:v>
                </c:pt>
                <c:pt idx="269">
                  <c:v>1.599558742415863</c:v>
                </c:pt>
                <c:pt idx="270">
                  <c:v>1.6655562958028058</c:v>
                </c:pt>
                <c:pt idx="271">
                  <c:v>2.3884829316173972</c:v>
                </c:pt>
                <c:pt idx="272">
                  <c:v>0.65647869134739523</c:v>
                </c:pt>
                <c:pt idx="273">
                  <c:v>-1.6661427224143432</c:v>
                </c:pt>
                <c:pt idx="274">
                  <c:v>-0.79348286077021157</c:v>
                </c:pt>
                <c:pt idx="275">
                  <c:v>0.53022269353129037</c:v>
                </c:pt>
                <c:pt idx="276">
                  <c:v>1.4663072776280428</c:v>
                </c:pt>
                <c:pt idx="277">
                  <c:v>3.6025379073018726</c:v>
                </c:pt>
                <c:pt idx="278">
                  <c:v>3.8213825676255864</c:v>
                </c:pt>
                <c:pt idx="279">
                  <c:v>4.8586956521739166</c:v>
                </c:pt>
                <c:pt idx="280">
                  <c:v>4.8595292331055528</c:v>
                </c:pt>
                <c:pt idx="281">
                  <c:v>5.4288816503800241</c:v>
                </c:pt>
                <c:pt idx="282">
                  <c:v>5.3953691568370488</c:v>
                </c:pt>
                <c:pt idx="283">
                  <c:v>4.3459735832978241</c:v>
                </c:pt>
                <c:pt idx="284">
                  <c:v>4.3301614455254933</c:v>
                </c:pt>
                <c:pt idx="285">
                  <c:v>4.5183290707587309</c:v>
                </c:pt>
                <c:pt idx="286">
                  <c:v>4.7776474352138276</c:v>
                </c:pt>
                <c:pt idx="287">
                  <c:v>4.409282700421957</c:v>
                </c:pt>
                <c:pt idx="288">
                  <c:v>4.3566039740728923</c:v>
                </c:pt>
                <c:pt idx="289">
                  <c:v>4.4322192235831448</c:v>
                </c:pt>
                <c:pt idx="290">
                  <c:v>3.556658395368073</c:v>
                </c:pt>
                <c:pt idx="291">
                  <c:v>3.1201409764693766</c:v>
                </c:pt>
                <c:pt idx="292">
                  <c:v>2.8136960794455268</c:v>
                </c:pt>
                <c:pt idx="293">
                  <c:v>2.8527291452111303</c:v>
                </c:pt>
                <c:pt idx="294">
                  <c:v>2.6217616580310965</c:v>
                </c:pt>
                <c:pt idx="295">
                  <c:v>2.6133115557370301</c:v>
                </c:pt>
                <c:pt idx="296">
                  <c:v>2.6849764295962419</c:v>
                </c:pt>
                <c:pt idx="297">
                  <c:v>2.5285481239804231</c:v>
                </c:pt>
                <c:pt idx="298">
                  <c:v>2.6259541984732904</c:v>
                </c:pt>
                <c:pt idx="299">
                  <c:v>2.1822590422307497</c:v>
                </c:pt>
                <c:pt idx="300">
                  <c:v>1.3542409123307397</c:v>
                </c:pt>
                <c:pt idx="301">
                  <c:v>1.3815724083093173</c:v>
                </c:pt>
                <c:pt idx="302">
                  <c:v>2.1565495207667595</c:v>
                </c:pt>
                <c:pt idx="303">
                  <c:v>4.2119018898270966</c:v>
                </c:pt>
                <c:pt idx="304">
                  <c:v>3.9641815071938868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73-4F2A-BE68-FFC3AA55F34C}"/>
            </c:ext>
          </c:extLst>
        </c:ser>
        <c:ser>
          <c:idx val="2"/>
          <c:order val="2"/>
          <c:tx>
            <c:strRef>
              <c:f>Sheet1!$C$38</c:f>
              <c:strCache>
                <c:ptCount val="1"/>
                <c:pt idx="0">
                  <c:v>Bulgaria</c:v>
                </c:pt>
              </c:strCache>
            </c:strRef>
          </c:tx>
          <c:spPr>
            <a:ln w="31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Sheet1!$AA$1:$LS$1</c:f>
              <c:numCache>
                <c:formatCode>m/d/yyyy</c:formatCode>
                <c:ptCount val="305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  <c:pt idx="269">
                  <c:v>45078</c:v>
                </c:pt>
                <c:pt idx="270">
                  <c:v>45108</c:v>
                </c:pt>
                <c:pt idx="271">
                  <c:v>45139</c:v>
                </c:pt>
                <c:pt idx="272">
                  <c:v>45170</c:v>
                </c:pt>
                <c:pt idx="273">
                  <c:v>45200</c:v>
                </c:pt>
                <c:pt idx="274">
                  <c:v>45231</c:v>
                </c:pt>
                <c:pt idx="275">
                  <c:v>45261</c:v>
                </c:pt>
                <c:pt idx="276">
                  <c:v>45292</c:v>
                </c:pt>
                <c:pt idx="277">
                  <c:v>45323</c:v>
                </c:pt>
                <c:pt idx="278">
                  <c:v>45352</c:v>
                </c:pt>
                <c:pt idx="279">
                  <c:v>45383</c:v>
                </c:pt>
                <c:pt idx="280">
                  <c:v>45413</c:v>
                </c:pt>
                <c:pt idx="281">
                  <c:v>45444</c:v>
                </c:pt>
                <c:pt idx="282">
                  <c:v>45474</c:v>
                </c:pt>
                <c:pt idx="283">
                  <c:v>45505</c:v>
                </c:pt>
                <c:pt idx="284">
                  <c:v>45536</c:v>
                </c:pt>
                <c:pt idx="285">
                  <c:v>45566</c:v>
                </c:pt>
                <c:pt idx="286">
                  <c:v>45597</c:v>
                </c:pt>
                <c:pt idx="287">
                  <c:v>45627</c:v>
                </c:pt>
                <c:pt idx="288">
                  <c:v>45658</c:v>
                </c:pt>
                <c:pt idx="289">
                  <c:v>45689</c:v>
                </c:pt>
                <c:pt idx="290">
                  <c:v>45717</c:v>
                </c:pt>
                <c:pt idx="291">
                  <c:v>45748</c:v>
                </c:pt>
                <c:pt idx="292">
                  <c:v>45778</c:v>
                </c:pt>
                <c:pt idx="293">
                  <c:v>45809</c:v>
                </c:pt>
                <c:pt idx="294">
                  <c:v>45839</c:v>
                </c:pt>
                <c:pt idx="295">
                  <c:v>45870</c:v>
                </c:pt>
                <c:pt idx="296">
                  <c:v>45901</c:v>
                </c:pt>
                <c:pt idx="297">
                  <c:v>45931</c:v>
                </c:pt>
                <c:pt idx="298">
                  <c:v>45962</c:v>
                </c:pt>
                <c:pt idx="299">
                  <c:v>45992</c:v>
                </c:pt>
                <c:pt idx="300">
                  <c:v>46023</c:v>
                </c:pt>
                <c:pt idx="301">
                  <c:v>46054</c:v>
                </c:pt>
                <c:pt idx="302">
                  <c:v>46082</c:v>
                </c:pt>
                <c:pt idx="303">
                  <c:v>46113</c:v>
                </c:pt>
                <c:pt idx="304">
                  <c:v>46143</c:v>
                </c:pt>
              </c:numCache>
            </c:numRef>
          </c:cat>
          <c:val>
            <c:numRef>
              <c:f>Sheet1!$AA$38:$LS$38</c:f>
              <c:numCache>
                <c:formatCode>0.0</c:formatCode>
                <c:ptCount val="305"/>
                <c:pt idx="0">
                  <c:v>9.3105320304017312</c:v>
                </c:pt>
                <c:pt idx="1">
                  <c:v>8.4854994629430571</c:v>
                </c:pt>
                <c:pt idx="2">
                  <c:v>8.8607594936708889</c:v>
                </c:pt>
                <c:pt idx="3">
                  <c:v>9.8258029395754001</c:v>
                </c:pt>
                <c:pt idx="4">
                  <c:v>9.7309051372655553</c:v>
                </c:pt>
                <c:pt idx="5">
                  <c:v>9.3817787418655207</c:v>
                </c:pt>
                <c:pt idx="6">
                  <c:v>8.488278092158442</c:v>
                </c:pt>
                <c:pt idx="7">
                  <c:v>5.7053127453546182</c:v>
                </c:pt>
                <c:pt idx="8">
                  <c:v>4.6839006910672998</c:v>
                </c:pt>
                <c:pt idx="9">
                  <c:v>5.1833122629582951</c:v>
                </c:pt>
                <c:pt idx="10">
                  <c:v>4.6173149309912009</c:v>
                </c:pt>
                <c:pt idx="11">
                  <c:v>4.8225887056471795</c:v>
                </c:pt>
                <c:pt idx="12">
                  <c:v>6.9778991805313995</c:v>
                </c:pt>
                <c:pt idx="13">
                  <c:v>8.3663366336633729</c:v>
                </c:pt>
                <c:pt idx="14">
                  <c:v>9.1538842157347755</c:v>
                </c:pt>
                <c:pt idx="15">
                  <c:v>9.2193308550185815</c:v>
                </c:pt>
                <c:pt idx="16">
                  <c:v>6.9110725786475147</c:v>
                </c:pt>
                <c:pt idx="17">
                  <c:v>5.1809618244918143</c:v>
                </c:pt>
                <c:pt idx="18">
                  <c:v>5.4893194237456644</c:v>
                </c:pt>
                <c:pt idx="19">
                  <c:v>4.4565486506561003</c:v>
                </c:pt>
                <c:pt idx="20">
                  <c:v>3.9853300733496466</c:v>
                </c:pt>
                <c:pt idx="21">
                  <c:v>3.2451923076923128</c:v>
                </c:pt>
                <c:pt idx="22">
                  <c:v>3.1902134804509652</c:v>
                </c:pt>
                <c:pt idx="23">
                  <c:v>3.8140643623361115</c:v>
                </c:pt>
                <c:pt idx="24">
                  <c:v>1.7409470752089096</c:v>
                </c:pt>
                <c:pt idx="25">
                  <c:v>0.25125628140703071</c:v>
                </c:pt>
                <c:pt idx="26">
                  <c:v>-0.15865820489573412</c:v>
                </c:pt>
                <c:pt idx="27">
                  <c:v>0.24960290447015865</c:v>
                </c:pt>
                <c:pt idx="28">
                  <c:v>1.7377201112140916</c:v>
                </c:pt>
                <c:pt idx="29">
                  <c:v>1.2491161913740223</c:v>
                </c:pt>
                <c:pt idx="30">
                  <c:v>2.0485048269366812</c:v>
                </c:pt>
                <c:pt idx="31">
                  <c:v>3.5079402702062223</c:v>
                </c:pt>
                <c:pt idx="32">
                  <c:v>3.6444862450035309</c:v>
                </c:pt>
                <c:pt idx="33">
                  <c:v>3.3294528521536693</c:v>
                </c:pt>
                <c:pt idx="34">
                  <c:v>5.0674105067410435</c:v>
                </c:pt>
                <c:pt idx="35">
                  <c:v>5.6486796785304216</c:v>
                </c:pt>
                <c:pt idx="36">
                  <c:v>6.4111339265343403</c:v>
                </c:pt>
                <c:pt idx="37">
                  <c:v>6.6302118933697862</c:v>
                </c:pt>
                <c:pt idx="38">
                  <c:v>6.1748013620885445</c:v>
                </c:pt>
                <c:pt idx="39">
                  <c:v>6.1566319601629615</c:v>
                </c:pt>
                <c:pt idx="40">
                  <c:v>6.8321566841266224</c:v>
                </c:pt>
                <c:pt idx="41">
                  <c:v>7.2625698324022325</c:v>
                </c:pt>
                <c:pt idx="42">
                  <c:v>7.6142131979695327</c:v>
                </c:pt>
                <c:pt idx="43">
                  <c:v>6.3201282344859111</c:v>
                </c:pt>
                <c:pt idx="44">
                  <c:v>6.3294010889292096</c:v>
                </c:pt>
                <c:pt idx="45">
                  <c:v>5.7908968003605121</c:v>
                </c:pt>
                <c:pt idx="46">
                  <c:v>4.5132743362831906</c:v>
                </c:pt>
                <c:pt idx="47">
                  <c:v>3.9556618126494358</c:v>
                </c:pt>
                <c:pt idx="48">
                  <c:v>3.2161234991423759</c:v>
                </c:pt>
                <c:pt idx="49">
                  <c:v>3.7606837606837695</c:v>
                </c:pt>
                <c:pt idx="50">
                  <c:v>4.3403891383365201</c:v>
                </c:pt>
                <c:pt idx="51">
                  <c:v>5.2665245202558664</c:v>
                </c:pt>
                <c:pt idx="52">
                  <c:v>5.0735450863355513</c:v>
                </c:pt>
                <c:pt idx="53">
                  <c:v>6.5104166666666741</c:v>
                </c:pt>
                <c:pt idx="54">
                  <c:v>6.0248713550600463</c:v>
                </c:pt>
                <c:pt idx="55">
                  <c:v>7.2367004092181775</c:v>
                </c:pt>
                <c:pt idx="56">
                  <c:v>7.4887988052058985</c:v>
                </c:pt>
                <c:pt idx="57">
                  <c:v>8.1363152289669838</c:v>
                </c:pt>
                <c:pt idx="58">
                  <c:v>7.9805249788314825</c:v>
                </c:pt>
                <c:pt idx="59">
                  <c:v>7.4012126280577073</c:v>
                </c:pt>
                <c:pt idx="60">
                  <c:v>7.6028250934773611</c:v>
                </c:pt>
                <c:pt idx="61">
                  <c:v>9.3904448105436522</c:v>
                </c:pt>
                <c:pt idx="62">
                  <c:v>9.098360655737725</c:v>
                </c:pt>
                <c:pt idx="63">
                  <c:v>8.5274458172979628</c:v>
                </c:pt>
                <c:pt idx="64">
                  <c:v>8.9470480827754209</c:v>
                </c:pt>
                <c:pt idx="65">
                  <c:v>8.353708231458846</c:v>
                </c:pt>
                <c:pt idx="66">
                  <c:v>7.7856420626895684</c:v>
                </c:pt>
                <c:pt idx="67">
                  <c:v>7.0094396465153697</c:v>
                </c:pt>
                <c:pt idx="68">
                  <c:v>5.3394204049225902</c:v>
                </c:pt>
                <c:pt idx="69">
                  <c:v>5.2393145558400578</c:v>
                </c:pt>
                <c:pt idx="70">
                  <c:v>5.8615957655361761</c:v>
                </c:pt>
                <c:pt idx="71">
                  <c:v>6.0930504185322309</c:v>
                </c:pt>
                <c:pt idx="72">
                  <c:v>6.7374517374517495</c:v>
                </c:pt>
                <c:pt idx="73">
                  <c:v>4.6310240963855387</c:v>
                </c:pt>
                <c:pt idx="74">
                  <c:v>4.4327573253193142</c:v>
                </c:pt>
                <c:pt idx="75">
                  <c:v>4.3859649122807154</c:v>
                </c:pt>
                <c:pt idx="76">
                  <c:v>4.4878957169459888</c:v>
                </c:pt>
                <c:pt idx="77">
                  <c:v>5.3027453930048818</c:v>
                </c:pt>
                <c:pt idx="78">
                  <c:v>6.8480300187617305</c:v>
                </c:pt>
                <c:pt idx="79">
                  <c:v>9.271771771771764</c:v>
                </c:pt>
                <c:pt idx="80">
                  <c:v>11.023176936122114</c:v>
                </c:pt>
                <c:pt idx="81">
                  <c:v>10.630731798615001</c:v>
                </c:pt>
                <c:pt idx="82">
                  <c:v>11.425925925925927</c:v>
                </c:pt>
                <c:pt idx="83">
                  <c:v>11.559633027522921</c:v>
                </c:pt>
                <c:pt idx="84">
                  <c:v>11.665762344004339</c:v>
                </c:pt>
                <c:pt idx="85">
                  <c:v>12.234616768621809</c:v>
                </c:pt>
                <c:pt idx="86">
                  <c:v>13.237410071942435</c:v>
                </c:pt>
                <c:pt idx="87">
                  <c:v>13.391739674593239</c:v>
                </c:pt>
                <c:pt idx="88">
                  <c:v>13.990376047050447</c:v>
                </c:pt>
                <c:pt idx="89">
                  <c:v>14.714285714285701</c:v>
                </c:pt>
                <c:pt idx="90">
                  <c:v>14.433713784021073</c:v>
                </c:pt>
                <c:pt idx="91">
                  <c:v>11.817244933012706</c:v>
                </c:pt>
                <c:pt idx="92">
                  <c:v>11.456211812627281</c:v>
                </c:pt>
                <c:pt idx="93">
                  <c:v>11.199458636440539</c:v>
                </c:pt>
                <c:pt idx="94">
                  <c:v>8.7751371115173615</c:v>
                </c:pt>
                <c:pt idx="95">
                  <c:v>7.1875000000000133</c:v>
                </c:pt>
                <c:pt idx="96">
                  <c:v>6.025267249757027</c:v>
                </c:pt>
                <c:pt idx="97">
                  <c:v>5.3542802180185811</c:v>
                </c:pt>
                <c:pt idx="98">
                  <c:v>4.0343074968233861</c:v>
                </c:pt>
                <c:pt idx="99">
                  <c:v>3.8315988647114274</c:v>
                </c:pt>
                <c:pt idx="100">
                  <c:v>2.9549718574108708</c:v>
                </c:pt>
                <c:pt idx="101">
                  <c:v>2.6307596513076126</c:v>
                </c:pt>
                <c:pt idx="102">
                  <c:v>1.0127359214362475</c:v>
                </c:pt>
                <c:pt idx="103">
                  <c:v>1.2596006144393268</c:v>
                </c:pt>
                <c:pt idx="104">
                  <c:v>0.19795949444190164</c:v>
                </c:pt>
                <c:pt idx="105">
                  <c:v>0.27384755819259698</c:v>
                </c:pt>
                <c:pt idx="106">
                  <c:v>0.88617265087853614</c:v>
                </c:pt>
                <c:pt idx="107">
                  <c:v>1.64185975141935</c:v>
                </c:pt>
                <c:pt idx="108">
                  <c:v>1.787351054078834</c:v>
                </c:pt>
                <c:pt idx="109">
                  <c:v>1.6737674984783846</c:v>
                </c:pt>
                <c:pt idx="110">
                  <c:v>2.3969465648854937</c:v>
                </c:pt>
                <c:pt idx="111">
                  <c:v>3.0220197418375339</c:v>
                </c:pt>
                <c:pt idx="112">
                  <c:v>3.0372057706909539</c:v>
                </c:pt>
                <c:pt idx="113">
                  <c:v>2.472319126346112</c:v>
                </c:pt>
                <c:pt idx="114">
                  <c:v>3.1596536533495367</c:v>
                </c:pt>
                <c:pt idx="115">
                  <c:v>3.1856796116504826</c:v>
                </c:pt>
                <c:pt idx="116">
                  <c:v>3.6018237082066973</c:v>
                </c:pt>
                <c:pt idx="117">
                  <c:v>3.6109846760734587</c:v>
                </c:pt>
                <c:pt idx="118">
                  <c:v>3.9830380130243759</c:v>
                </c:pt>
                <c:pt idx="119">
                  <c:v>4.4535024154589431</c:v>
                </c:pt>
                <c:pt idx="120">
                  <c:v>4.3073690529791486</c:v>
                </c:pt>
                <c:pt idx="121">
                  <c:v>4.5794672253816282</c:v>
                </c:pt>
                <c:pt idx="122">
                  <c:v>4.6071268823617118</c:v>
                </c:pt>
                <c:pt idx="123">
                  <c:v>3.3313679245282835</c:v>
                </c:pt>
                <c:pt idx="124">
                  <c:v>3.4193072955047921</c:v>
                </c:pt>
                <c:pt idx="125">
                  <c:v>3.5375962107756065</c:v>
                </c:pt>
                <c:pt idx="126">
                  <c:v>3.3868355175968201</c:v>
                </c:pt>
                <c:pt idx="127">
                  <c:v>3.0726256983240274</c:v>
                </c:pt>
                <c:pt idx="128">
                  <c:v>2.8751650286049424</c:v>
                </c:pt>
                <c:pt idx="129">
                  <c:v>3.0311905110557813</c:v>
                </c:pt>
                <c:pt idx="130">
                  <c:v>2.563355665598599</c:v>
                </c:pt>
                <c:pt idx="131">
                  <c:v>2.0378667437490838</c:v>
                </c:pt>
                <c:pt idx="132">
                  <c:v>1.9424460431654689</c:v>
                </c:pt>
                <c:pt idx="133">
                  <c:v>1.9891242129364661</c:v>
                </c:pt>
                <c:pt idx="134">
                  <c:v>1.7246294184720679</c:v>
                </c:pt>
                <c:pt idx="135">
                  <c:v>2.0399429386590784</c:v>
                </c:pt>
                <c:pt idx="136">
                  <c:v>1.838392475416839</c:v>
                </c:pt>
                <c:pt idx="137">
                  <c:v>1.6297355253752643</c:v>
                </c:pt>
                <c:pt idx="138">
                  <c:v>2.4070645207235675</c:v>
                </c:pt>
                <c:pt idx="139">
                  <c:v>3.1236628155755231</c:v>
                </c:pt>
                <c:pt idx="140">
                  <c:v>3.4507343504919463</c:v>
                </c:pt>
                <c:pt idx="141">
                  <c:v>3.0415008527572507</c:v>
                </c:pt>
                <c:pt idx="142">
                  <c:v>2.7264981539335542</c:v>
                </c:pt>
                <c:pt idx="143">
                  <c:v>2.7620396600566588</c:v>
                </c:pt>
                <c:pt idx="144">
                  <c:v>2.6252646436132565</c:v>
                </c:pt>
                <c:pt idx="145">
                  <c:v>2.2028904167251451</c:v>
                </c:pt>
                <c:pt idx="146">
                  <c:v>1.6253327728737554</c:v>
                </c:pt>
                <c:pt idx="147">
                  <c:v>0.95065007689081327</c:v>
                </c:pt>
                <c:pt idx="148">
                  <c:v>1.0075566750629816</c:v>
                </c:pt>
                <c:pt idx="149">
                  <c:v>1.2378674919116595</c:v>
                </c:pt>
                <c:pt idx="150">
                  <c:v>2.7816411682879405E-2</c:v>
                </c:pt>
                <c:pt idx="151">
                  <c:v>-0.71922544951590339</c:v>
                </c:pt>
                <c:pt idx="152">
                  <c:v>-1.3094417643004896</c:v>
                </c:pt>
                <c:pt idx="153">
                  <c:v>-1.0896551724138059</c:v>
                </c:pt>
                <c:pt idx="154">
                  <c:v>-0.98147636162566609</c:v>
                </c:pt>
                <c:pt idx="155">
                  <c:v>-0.85458304617503922</c:v>
                </c:pt>
                <c:pt idx="156">
                  <c:v>-1.3478201072754659</c:v>
                </c:pt>
                <c:pt idx="157">
                  <c:v>-2.1142229544206526</c:v>
                </c:pt>
                <c:pt idx="158">
                  <c:v>-1.9715979594650546</c:v>
                </c:pt>
                <c:pt idx="159">
                  <c:v>-1.3156072566126387</c:v>
                </c:pt>
                <c:pt idx="160">
                  <c:v>-1.7733444167359447</c:v>
                </c:pt>
                <c:pt idx="161">
                  <c:v>-1.7924135056273327</c:v>
                </c:pt>
                <c:pt idx="162">
                  <c:v>-1.1123470522803047</c:v>
                </c:pt>
                <c:pt idx="163">
                  <c:v>-1.0030649205906905</c:v>
                </c:pt>
                <c:pt idx="164">
                  <c:v>-1.4245810055865893</c:v>
                </c:pt>
                <c:pt idx="165">
                  <c:v>-1.492121043090211</c:v>
                </c:pt>
                <c:pt idx="166">
                  <c:v>-1.884685187770474</c:v>
                </c:pt>
                <c:pt idx="167">
                  <c:v>-1.9602391213680126</c:v>
                </c:pt>
                <c:pt idx="168">
                  <c:v>-2.3560574376132681</c:v>
                </c:pt>
                <c:pt idx="169">
                  <c:v>-1.7110799438990187</c:v>
                </c:pt>
                <c:pt idx="170">
                  <c:v>-1.1111111111110961</c:v>
                </c:pt>
                <c:pt idx="171">
                  <c:v>-0.8700533258490073</c:v>
                </c:pt>
                <c:pt idx="172">
                  <c:v>-0.32440056417489815</c:v>
                </c:pt>
                <c:pt idx="173">
                  <c:v>-0.5659309564233217</c:v>
                </c:pt>
                <c:pt idx="174">
                  <c:v>-0.99831271091114226</c:v>
                </c:pt>
                <c:pt idx="175">
                  <c:v>-0.83028426681678313</c:v>
                </c:pt>
                <c:pt idx="176">
                  <c:v>-0.94927741569850177</c:v>
                </c:pt>
                <c:pt idx="177">
                  <c:v>-1.1891279728199367</c:v>
                </c:pt>
                <c:pt idx="178">
                  <c:v>-0.95332953898691342</c:v>
                </c:pt>
                <c:pt idx="179">
                  <c:v>-0.89336358479863431</c:v>
                </c:pt>
                <c:pt idx="180">
                  <c:v>-0.39977155910908557</c:v>
                </c:pt>
                <c:pt idx="181">
                  <c:v>-0.98458904109588463</c:v>
                </c:pt>
                <c:pt idx="182">
                  <c:v>-1.9058455411747999</c:v>
                </c:pt>
                <c:pt idx="183">
                  <c:v>-2.5198187995470023</c:v>
                </c:pt>
                <c:pt idx="184">
                  <c:v>-2.547049667468515</c:v>
                </c:pt>
                <c:pt idx="185">
                  <c:v>-1.8782014797951163</c:v>
                </c:pt>
                <c:pt idx="186">
                  <c:v>-1.0793921317994504</c:v>
                </c:pt>
                <c:pt idx="187">
                  <c:v>-1.1210444160635658</c:v>
                </c:pt>
                <c:pt idx="188">
                  <c:v>-1.0728078958661125</c:v>
                </c:pt>
                <c:pt idx="189">
                  <c:v>-1.0171919770773585</c:v>
                </c:pt>
                <c:pt idx="190">
                  <c:v>-0.83321361873294197</c:v>
                </c:pt>
                <c:pt idx="191">
                  <c:v>-0.50078695092287129</c:v>
                </c:pt>
                <c:pt idx="192">
                  <c:v>0.35837155963303058</c:v>
                </c:pt>
                <c:pt idx="193">
                  <c:v>0.92232310131143969</c:v>
                </c:pt>
                <c:pt idx="194">
                  <c:v>1.0149340292880948</c:v>
                </c:pt>
                <c:pt idx="195">
                  <c:v>1.6410107464420509</c:v>
                </c:pt>
                <c:pt idx="196">
                  <c:v>1.4084507042253502</c:v>
                </c:pt>
                <c:pt idx="197">
                  <c:v>1.1020881670533722</c:v>
                </c:pt>
                <c:pt idx="198">
                  <c:v>0.60301507537685595</c:v>
                </c:pt>
                <c:pt idx="199">
                  <c:v>0.74626865671640896</c:v>
                </c:pt>
                <c:pt idx="200">
                  <c:v>1.2724117987276129</c:v>
                </c:pt>
                <c:pt idx="201">
                  <c:v>1.5052829642495213</c:v>
                </c:pt>
                <c:pt idx="202">
                  <c:v>1.8687527162103423</c:v>
                </c:pt>
                <c:pt idx="203">
                  <c:v>1.7975266033937398</c:v>
                </c:pt>
                <c:pt idx="204">
                  <c:v>1.3140979860019941</c:v>
                </c:pt>
                <c:pt idx="205">
                  <c:v>1.5279166071683559</c:v>
                </c:pt>
                <c:pt idx="206">
                  <c:v>1.8659394287354525</c:v>
                </c:pt>
                <c:pt idx="207">
                  <c:v>1.7145306472353239</c:v>
                </c:pt>
                <c:pt idx="208">
                  <c:v>2.3339060710194648</c:v>
                </c:pt>
                <c:pt idx="209">
                  <c:v>3.0120481927710774</c:v>
                </c:pt>
                <c:pt idx="210">
                  <c:v>3.5678607107178628</c:v>
                </c:pt>
                <c:pt idx="211">
                  <c:v>3.7179487179487269</c:v>
                </c:pt>
                <c:pt idx="212">
                  <c:v>3.5979440319817257</c:v>
                </c:pt>
                <c:pt idx="213">
                  <c:v>3.6218451447312283</c:v>
                </c:pt>
                <c:pt idx="214">
                  <c:v>3.0432309442548267</c:v>
                </c:pt>
                <c:pt idx="215">
                  <c:v>2.31671139991525</c:v>
                </c:pt>
                <c:pt idx="216">
                  <c:v>2.3403355420837491</c:v>
                </c:pt>
                <c:pt idx="217">
                  <c:v>2.3769338959212627</c:v>
                </c:pt>
                <c:pt idx="218">
                  <c:v>2.7899112300972195</c:v>
                </c:pt>
                <c:pt idx="219">
                  <c:v>3.1184155077960352</c:v>
                </c:pt>
                <c:pt idx="220">
                  <c:v>2.8543444802014983</c:v>
                </c:pt>
                <c:pt idx="221">
                  <c:v>2.3252575884154858</c:v>
                </c:pt>
                <c:pt idx="222">
                  <c:v>2.6319415736530294</c:v>
                </c:pt>
                <c:pt idx="223">
                  <c:v>2.4721878862793423</c:v>
                </c:pt>
                <c:pt idx="224">
                  <c:v>1.6262403528114477</c:v>
                </c:pt>
                <c:pt idx="225">
                  <c:v>1.6237787257465053</c:v>
                </c:pt>
                <c:pt idx="226">
                  <c:v>2.2357162572453904</c:v>
                </c:pt>
                <c:pt idx="227">
                  <c:v>3.1064476045837397</c:v>
                </c:pt>
                <c:pt idx="228">
                  <c:v>3.3888965422234296</c:v>
                </c:pt>
                <c:pt idx="229">
                  <c:v>3.118560241791446</c:v>
                </c:pt>
                <c:pt idx="230">
                  <c:v>2.4126113776559155</c:v>
                </c:pt>
                <c:pt idx="231">
                  <c:v>1.3485901103392095</c:v>
                </c:pt>
                <c:pt idx="232">
                  <c:v>0.96585498571621908</c:v>
                </c:pt>
                <c:pt idx="233">
                  <c:v>0.92529595863384273</c:v>
                </c:pt>
                <c:pt idx="234">
                  <c:v>0.41621911922664623</c:v>
                </c:pt>
                <c:pt idx="235">
                  <c:v>0.65674842514407139</c:v>
                </c:pt>
                <c:pt idx="236">
                  <c:v>0.59669107675619504</c:v>
                </c:pt>
                <c:pt idx="237">
                  <c:v>0.60934326337169775</c:v>
                </c:pt>
                <c:pt idx="238">
                  <c:v>0.31047516198705605</c:v>
                </c:pt>
                <c:pt idx="239">
                  <c:v>1.3390465988205591E-2</c:v>
                </c:pt>
                <c:pt idx="240">
                  <c:v>-0.33311125916055673</c:v>
                </c:pt>
                <c:pt idx="241">
                  <c:v>0.18651745270450437</c:v>
                </c:pt>
                <c:pt idx="242">
                  <c:v>0.81649042966136509</c:v>
                </c:pt>
                <c:pt idx="243">
                  <c:v>1.9354838709677358</c:v>
                </c:pt>
                <c:pt idx="244">
                  <c:v>2.3309081110213015</c:v>
                </c:pt>
                <c:pt idx="245">
                  <c:v>2.3729270594580187</c:v>
                </c:pt>
                <c:pt idx="246">
                  <c:v>2.2462896109105346</c:v>
                </c:pt>
                <c:pt idx="247">
                  <c:v>2.5299600532623145</c:v>
                </c:pt>
                <c:pt idx="248">
                  <c:v>3.9902938797519383</c:v>
                </c:pt>
                <c:pt idx="249">
                  <c:v>5.1682368775235688</c:v>
                </c:pt>
                <c:pt idx="250">
                  <c:v>6.2710267797066344</c:v>
                </c:pt>
                <c:pt idx="251">
                  <c:v>6.5872272057839076</c:v>
                </c:pt>
                <c:pt idx="252">
                  <c:v>7.7005347593583018</c:v>
                </c:pt>
                <c:pt idx="253">
                  <c:v>8.4042553191489233</c:v>
                </c:pt>
                <c:pt idx="254">
                  <c:v>10.488582049920359</c:v>
                </c:pt>
                <c:pt idx="255">
                  <c:v>12.078059071729964</c:v>
                </c:pt>
                <c:pt idx="256">
                  <c:v>13.403554970375243</c:v>
                </c:pt>
                <c:pt idx="257">
                  <c:v>14.750428025813234</c:v>
                </c:pt>
                <c:pt idx="258">
                  <c:v>14.8816529357918</c:v>
                </c:pt>
                <c:pt idx="259">
                  <c:v>15.012987012987011</c:v>
                </c:pt>
                <c:pt idx="260">
                  <c:v>15.620948924034227</c:v>
                </c:pt>
                <c:pt idx="261">
                  <c:v>14.845149731251595</c:v>
                </c:pt>
                <c:pt idx="262">
                  <c:v>14.347220463467147</c:v>
                </c:pt>
                <c:pt idx="263">
                  <c:v>14.319809069212418</c:v>
                </c:pt>
                <c:pt idx="264">
                  <c:v>14.287487586891757</c:v>
                </c:pt>
                <c:pt idx="265">
                  <c:v>13.738959764474989</c:v>
                </c:pt>
                <c:pt idx="266">
                  <c:v>12.076423936553704</c:v>
                </c:pt>
                <c:pt idx="267">
                  <c:v>10.329411764705876</c:v>
                </c:pt>
                <c:pt idx="268">
                  <c:v>8.6148844769534438</c:v>
                </c:pt>
                <c:pt idx="269">
                  <c:v>7.4830712728107596</c:v>
                </c:pt>
                <c:pt idx="270">
                  <c:v>7.8315310187820231</c:v>
                </c:pt>
                <c:pt idx="271">
                  <c:v>7.4638663053297138</c:v>
                </c:pt>
                <c:pt idx="272">
                  <c:v>6.3572149344096829</c:v>
                </c:pt>
                <c:pt idx="273">
                  <c:v>5.9170938266102091</c:v>
                </c:pt>
                <c:pt idx="274">
                  <c:v>5.5038759689922445</c:v>
                </c:pt>
                <c:pt idx="275">
                  <c:v>4.9884628062850211</c:v>
                </c:pt>
                <c:pt idx="276">
                  <c:v>3.8883458238297086</c:v>
                </c:pt>
                <c:pt idx="277">
                  <c:v>3.4728213977566869</c:v>
                </c:pt>
                <c:pt idx="278">
                  <c:v>3.1199742682534781</c:v>
                </c:pt>
                <c:pt idx="279">
                  <c:v>2.4632117722328983</c:v>
                </c:pt>
                <c:pt idx="280">
                  <c:v>2.7151256012827529</c:v>
                </c:pt>
                <c:pt idx="281">
                  <c:v>2.7656166577682662</c:v>
                </c:pt>
                <c:pt idx="282">
                  <c:v>2.7868679404623675</c:v>
                </c:pt>
                <c:pt idx="283">
                  <c:v>2.3641903961332256</c:v>
                </c:pt>
                <c:pt idx="284">
                  <c:v>1.5391102677630109</c:v>
                </c:pt>
                <c:pt idx="285">
                  <c:v>1.9884271436086287</c:v>
                </c:pt>
                <c:pt idx="286">
                  <c:v>2.046814317203749</c:v>
                </c:pt>
                <c:pt idx="287">
                  <c:v>2.0826792255363769</c:v>
                </c:pt>
                <c:pt idx="288">
                  <c:v>3.7950862519602779</c:v>
                </c:pt>
                <c:pt idx="289">
                  <c:v>3.9295392953929476</c:v>
                </c:pt>
                <c:pt idx="290">
                  <c:v>3.9925140361821487</c:v>
                </c:pt>
                <c:pt idx="291">
                  <c:v>2.7994588406702103</c:v>
                </c:pt>
                <c:pt idx="292">
                  <c:v>2.8514933916120144</c:v>
                </c:pt>
                <c:pt idx="293">
                  <c:v>3.1379883624272686</c:v>
                </c:pt>
                <c:pt idx="294">
                  <c:v>3.4096744377118071</c:v>
                </c:pt>
                <c:pt idx="295">
                  <c:v>3.5003079449804853</c:v>
                </c:pt>
                <c:pt idx="296">
                  <c:v>4.0490033222591482</c:v>
                </c:pt>
                <c:pt idx="297">
                  <c:v>3.8167938931297662</c:v>
                </c:pt>
                <c:pt idx="298">
                  <c:v>3.6823698827401774</c:v>
                </c:pt>
                <c:pt idx="299">
                  <c:v>3.475497231904856</c:v>
                </c:pt>
                <c:pt idx="300">
                  <c:v>2.3166800966962109</c:v>
                </c:pt>
                <c:pt idx="301">
                  <c:v>2.0760204593320619</c:v>
                </c:pt>
                <c:pt idx="302">
                  <c:v>2.7994401119775914</c:v>
                </c:pt>
                <c:pt idx="303">
                  <c:v>5.9829925086049673</c:v>
                </c:pt>
                <c:pt idx="304">
                  <c:v>6.2632803804512749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73-4F2A-BE68-FFC3AA55F34C}"/>
            </c:ext>
          </c:extLst>
        </c:ser>
        <c:ser>
          <c:idx val="3"/>
          <c:order val="3"/>
          <c:tx>
            <c:strRef>
              <c:f>Sheet1!$C$39</c:f>
              <c:strCache>
                <c:ptCount val="1"/>
                <c:pt idx="0">
                  <c:v>Croatia</c:v>
                </c:pt>
              </c:strCache>
            </c:strRef>
          </c:tx>
          <c:spPr>
            <a:ln w="31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Sheet1!$AA$1:$LS$1</c:f>
              <c:numCache>
                <c:formatCode>m/d/yyyy</c:formatCode>
                <c:ptCount val="305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  <c:pt idx="269">
                  <c:v>45078</c:v>
                </c:pt>
                <c:pt idx="270">
                  <c:v>45108</c:v>
                </c:pt>
                <c:pt idx="271">
                  <c:v>45139</c:v>
                </c:pt>
                <c:pt idx="272">
                  <c:v>45170</c:v>
                </c:pt>
                <c:pt idx="273">
                  <c:v>45200</c:v>
                </c:pt>
                <c:pt idx="274">
                  <c:v>45231</c:v>
                </c:pt>
                <c:pt idx="275">
                  <c:v>45261</c:v>
                </c:pt>
                <c:pt idx="276">
                  <c:v>45292</c:v>
                </c:pt>
                <c:pt idx="277">
                  <c:v>45323</c:v>
                </c:pt>
                <c:pt idx="278">
                  <c:v>45352</c:v>
                </c:pt>
                <c:pt idx="279">
                  <c:v>45383</c:v>
                </c:pt>
                <c:pt idx="280">
                  <c:v>45413</c:v>
                </c:pt>
                <c:pt idx="281">
                  <c:v>45444</c:v>
                </c:pt>
                <c:pt idx="282">
                  <c:v>45474</c:v>
                </c:pt>
                <c:pt idx="283">
                  <c:v>45505</c:v>
                </c:pt>
                <c:pt idx="284">
                  <c:v>45536</c:v>
                </c:pt>
                <c:pt idx="285">
                  <c:v>45566</c:v>
                </c:pt>
                <c:pt idx="286">
                  <c:v>45597</c:v>
                </c:pt>
                <c:pt idx="287">
                  <c:v>45627</c:v>
                </c:pt>
                <c:pt idx="288">
                  <c:v>45658</c:v>
                </c:pt>
                <c:pt idx="289">
                  <c:v>45689</c:v>
                </c:pt>
                <c:pt idx="290">
                  <c:v>45717</c:v>
                </c:pt>
                <c:pt idx="291">
                  <c:v>45748</c:v>
                </c:pt>
                <c:pt idx="292">
                  <c:v>45778</c:v>
                </c:pt>
                <c:pt idx="293">
                  <c:v>45809</c:v>
                </c:pt>
                <c:pt idx="294">
                  <c:v>45839</c:v>
                </c:pt>
                <c:pt idx="295">
                  <c:v>45870</c:v>
                </c:pt>
                <c:pt idx="296">
                  <c:v>45901</c:v>
                </c:pt>
                <c:pt idx="297">
                  <c:v>45931</c:v>
                </c:pt>
                <c:pt idx="298">
                  <c:v>45962</c:v>
                </c:pt>
                <c:pt idx="299">
                  <c:v>45992</c:v>
                </c:pt>
                <c:pt idx="300">
                  <c:v>46023</c:v>
                </c:pt>
                <c:pt idx="301">
                  <c:v>46054</c:v>
                </c:pt>
                <c:pt idx="302">
                  <c:v>46082</c:v>
                </c:pt>
                <c:pt idx="303">
                  <c:v>46113</c:v>
                </c:pt>
                <c:pt idx="304">
                  <c:v>46143</c:v>
                </c:pt>
              </c:numCache>
            </c:numRef>
          </c:cat>
          <c:val>
            <c:numRef>
              <c:f>Sheet1!$AA$39:$LS$39</c:f>
              <c:numCache>
                <c:formatCode>0.0</c:formatCode>
                <c:ptCount val="305"/>
                <c:pt idx="0">
                  <c:v>5.373927257866784</c:v>
                </c:pt>
                <c:pt idx="1">
                  <c:v>5.4493696624644095</c:v>
                </c:pt>
                <c:pt idx="2">
                  <c:v>4.5096056622851322</c:v>
                </c:pt>
                <c:pt idx="3">
                  <c:v>5.6315366049879412</c:v>
                </c:pt>
                <c:pt idx="4">
                  <c:v>6.1031921300943592</c:v>
                </c:pt>
                <c:pt idx="5">
                  <c:v>4.8480031790184785</c:v>
                </c:pt>
                <c:pt idx="6">
                  <c:v>3.3938437253354437</c:v>
                </c:pt>
                <c:pt idx="7">
                  <c:v>4.2654028436018843</c:v>
                </c:pt>
                <c:pt idx="8">
                  <c:v>3.7684003925416931</c:v>
                </c:pt>
                <c:pt idx="9">
                  <c:v>3.0320813771518074</c:v>
                </c:pt>
                <c:pt idx="10">
                  <c:v>2.5936037441497639</c:v>
                </c:pt>
                <c:pt idx="11">
                  <c:v>2.4091703905187556</c:v>
                </c:pt>
                <c:pt idx="12">
                  <c:v>3.3352724452200944</c:v>
                </c:pt>
                <c:pt idx="13">
                  <c:v>2.7381411492479746</c:v>
                </c:pt>
                <c:pt idx="14">
                  <c:v>3.289473684210531</c:v>
                </c:pt>
                <c:pt idx="15">
                  <c:v>2.0563594821020548</c:v>
                </c:pt>
                <c:pt idx="16">
                  <c:v>1.8543046357615944</c:v>
                </c:pt>
                <c:pt idx="17">
                  <c:v>2.0087170740951121</c:v>
                </c:pt>
                <c:pt idx="18">
                  <c:v>2.6908396946564883</c:v>
                </c:pt>
                <c:pt idx="19">
                  <c:v>1.8371212121212288</c:v>
                </c:pt>
                <c:pt idx="20">
                  <c:v>2.2318895403820704</c:v>
                </c:pt>
                <c:pt idx="21">
                  <c:v>2.7340041769508217</c:v>
                </c:pt>
                <c:pt idx="22">
                  <c:v>2.813153392891099</c:v>
                </c:pt>
                <c:pt idx="23">
                  <c:v>2.8457598178713628</c:v>
                </c:pt>
                <c:pt idx="24">
                  <c:v>2.2705948583223945</c:v>
                </c:pt>
                <c:pt idx="25">
                  <c:v>2.4962462462462476</c:v>
                </c:pt>
                <c:pt idx="26">
                  <c:v>2.7913076058448727</c:v>
                </c:pt>
                <c:pt idx="27">
                  <c:v>2.0149253731343242</c:v>
                </c:pt>
                <c:pt idx="28">
                  <c:v>2.1735091956158303</c:v>
                </c:pt>
                <c:pt idx="29">
                  <c:v>2.3035482073193503</c:v>
                </c:pt>
                <c:pt idx="30">
                  <c:v>2.9734250139379137</c:v>
                </c:pt>
                <c:pt idx="31">
                  <c:v>3.1430165519806597</c:v>
                </c:pt>
                <c:pt idx="32">
                  <c:v>2.1276595744680993</c:v>
                </c:pt>
                <c:pt idx="33">
                  <c:v>2.0698576972833171</c:v>
                </c:pt>
                <c:pt idx="34">
                  <c:v>2.273987798114252</c:v>
                </c:pt>
                <c:pt idx="35">
                  <c:v>2.1582733812949728</c:v>
                </c:pt>
                <c:pt idx="36">
                  <c:v>2.3119266055045884</c:v>
                </c:pt>
                <c:pt idx="37">
                  <c:v>2.0509064273942501</c:v>
                </c:pt>
                <c:pt idx="38">
                  <c:v>1.9682886823400914</c:v>
                </c:pt>
                <c:pt idx="39">
                  <c:v>2.6700804681784929</c:v>
                </c:pt>
                <c:pt idx="40">
                  <c:v>2.94545454545454</c:v>
                </c:pt>
                <c:pt idx="41">
                  <c:v>2.7964408934083806</c:v>
                </c:pt>
                <c:pt idx="42">
                  <c:v>1.9130120916801996</c:v>
                </c:pt>
                <c:pt idx="43">
                  <c:v>1.8031013342949764</c:v>
                </c:pt>
                <c:pt idx="44">
                  <c:v>1.6123188405797073</c:v>
                </c:pt>
                <c:pt idx="45">
                  <c:v>1.8649284808980537</c:v>
                </c:pt>
                <c:pt idx="46">
                  <c:v>1.8438177874186668</c:v>
                </c:pt>
                <c:pt idx="47">
                  <c:v>1.9501625135427858</c:v>
                </c:pt>
                <c:pt idx="48">
                  <c:v>1.3809182209469251</c:v>
                </c:pt>
                <c:pt idx="49">
                  <c:v>2.296788085411805</c:v>
                </c:pt>
                <c:pt idx="50">
                  <c:v>2.6273458445040143</c:v>
                </c:pt>
                <c:pt idx="51">
                  <c:v>2.9568934805842551</c:v>
                </c:pt>
                <c:pt idx="52">
                  <c:v>2.26068527022254</c:v>
                </c:pt>
                <c:pt idx="53">
                  <c:v>2.6673732556085517</c:v>
                </c:pt>
                <c:pt idx="54">
                  <c:v>3.0812820966885202</c:v>
                </c:pt>
                <c:pt idx="55">
                  <c:v>3.1172511512575163</c:v>
                </c:pt>
                <c:pt idx="56">
                  <c:v>3.7618113745765625</c:v>
                </c:pt>
                <c:pt idx="57">
                  <c:v>3.9104159260575866</c:v>
                </c:pt>
                <c:pt idx="58">
                  <c:v>3.8871139510117114</c:v>
                </c:pt>
                <c:pt idx="59">
                  <c:v>3.985122210414449</c:v>
                </c:pt>
                <c:pt idx="60">
                  <c:v>4.2632230673978366</c:v>
                </c:pt>
                <c:pt idx="61">
                  <c:v>4.0870022803017214</c:v>
                </c:pt>
                <c:pt idx="62">
                  <c:v>3.6572622779519337</c:v>
                </c:pt>
                <c:pt idx="63">
                  <c:v>3.6505190311418634</c:v>
                </c:pt>
                <c:pt idx="64">
                  <c:v>4.1105354058722066</c:v>
                </c:pt>
                <c:pt idx="65">
                  <c:v>4.0777701307639358</c:v>
                </c:pt>
                <c:pt idx="66">
                  <c:v>3.143789726851054</c:v>
                </c:pt>
                <c:pt idx="67">
                  <c:v>3.1604259704568927</c:v>
                </c:pt>
                <c:pt idx="68">
                  <c:v>2.7147766323023959</c:v>
                </c:pt>
                <c:pt idx="69">
                  <c:v>2.1553198768388571</c:v>
                </c:pt>
                <c:pt idx="70">
                  <c:v>2.3919357594396118</c:v>
                </c:pt>
                <c:pt idx="71">
                  <c:v>2.1120763072730364</c:v>
                </c:pt>
                <c:pt idx="72">
                  <c:v>1.9511367492365261</c:v>
                </c:pt>
                <c:pt idx="73">
                  <c:v>1.5335355578024901</c:v>
                </c:pt>
                <c:pt idx="74">
                  <c:v>1.9825268817204256</c:v>
                </c:pt>
                <c:pt idx="75">
                  <c:v>2.0363879152061504</c:v>
                </c:pt>
                <c:pt idx="76">
                  <c:v>1.9575315195753173</c:v>
                </c:pt>
                <c:pt idx="77">
                  <c:v>1.3721276244007319</c:v>
                </c:pt>
                <c:pt idx="78">
                  <c:v>1.6988674217188526</c:v>
                </c:pt>
                <c:pt idx="79">
                  <c:v>2.2144522144522005</c:v>
                </c:pt>
                <c:pt idx="80">
                  <c:v>3.3957845433255196</c:v>
                </c:pt>
                <c:pt idx="81">
                  <c:v>3.8847957133288702</c:v>
                </c:pt>
                <c:pt idx="82">
                  <c:v>4.4718838645085857</c:v>
                </c:pt>
                <c:pt idx="83">
                  <c:v>5.4045037531275986</c:v>
                </c:pt>
                <c:pt idx="84">
                  <c:v>5.7580296222333072</c:v>
                </c:pt>
                <c:pt idx="85">
                  <c:v>5.4273858921161988</c:v>
                </c:pt>
                <c:pt idx="86">
                  <c:v>5.3542009884678832</c:v>
                </c:pt>
                <c:pt idx="87">
                  <c:v>5.4146900049075741</c:v>
                </c:pt>
                <c:pt idx="88">
                  <c:v>6.1015294500488038</c:v>
                </c:pt>
                <c:pt idx="89">
                  <c:v>7.2896281800391538</c:v>
                </c:pt>
                <c:pt idx="90">
                  <c:v>8.0085162135604229</c:v>
                </c:pt>
                <c:pt idx="91">
                  <c:v>7.1021338980289839</c:v>
                </c:pt>
                <c:pt idx="92">
                  <c:v>6.2611227956641313</c:v>
                </c:pt>
                <c:pt idx="93">
                  <c:v>5.7059961315280461</c:v>
                </c:pt>
                <c:pt idx="94">
                  <c:v>4.4881009423414886</c:v>
                </c:pt>
                <c:pt idx="95">
                  <c:v>2.8327266972622445</c:v>
                </c:pt>
                <c:pt idx="96">
                  <c:v>3.2100708103855347</c:v>
                </c:pt>
                <c:pt idx="97">
                  <c:v>3.8413098236775634</c:v>
                </c:pt>
                <c:pt idx="98">
                  <c:v>3.4245504300234542</c:v>
                </c:pt>
                <c:pt idx="99">
                  <c:v>3.4916201117318524</c:v>
                </c:pt>
                <c:pt idx="100">
                  <c:v>2.4689464806011419</c:v>
                </c:pt>
                <c:pt idx="101">
                  <c:v>1.9303845569235367</c:v>
                </c:pt>
                <c:pt idx="102">
                  <c:v>1.2433661865049128</c:v>
                </c:pt>
                <c:pt idx="103">
                  <c:v>1.5057034220532284</c:v>
                </c:pt>
                <c:pt idx="104">
                  <c:v>0.88306942752740536</c:v>
                </c:pt>
                <c:pt idx="105">
                  <c:v>1.1588899054589819</c:v>
                </c:pt>
                <c:pt idx="106">
                  <c:v>1.7884439009477227</c:v>
                </c:pt>
                <c:pt idx="107">
                  <c:v>1.8467220683287211</c:v>
                </c:pt>
                <c:pt idx="108">
                  <c:v>1.3416679371855311</c:v>
                </c:pt>
                <c:pt idx="109">
                  <c:v>0.92480291085506039</c:v>
                </c:pt>
                <c:pt idx="110">
                  <c:v>1.1490777139401276</c:v>
                </c:pt>
                <c:pt idx="111">
                  <c:v>0.80971659919029104</c:v>
                </c:pt>
                <c:pt idx="112">
                  <c:v>0.88296917090691096</c:v>
                </c:pt>
                <c:pt idx="113">
                  <c:v>0.62630480167014113</c:v>
                </c:pt>
                <c:pt idx="114">
                  <c:v>0.89860715890370813</c:v>
                </c:pt>
                <c:pt idx="115">
                  <c:v>0.77914294276297813</c:v>
                </c:pt>
                <c:pt idx="116">
                  <c:v>1.3582855418049933</c:v>
                </c:pt>
                <c:pt idx="117">
                  <c:v>1.3717214350316587</c:v>
                </c:pt>
                <c:pt idx="118">
                  <c:v>1.201381588827144</c:v>
                </c:pt>
                <c:pt idx="119">
                  <c:v>1.7376851012390393</c:v>
                </c:pt>
                <c:pt idx="120">
                  <c:v>1.8053257108469944</c:v>
                </c:pt>
                <c:pt idx="121">
                  <c:v>2.1481147664113021</c:v>
                </c:pt>
                <c:pt idx="122">
                  <c:v>2.5261584454409514</c:v>
                </c:pt>
                <c:pt idx="123">
                  <c:v>2.320392681838479</c:v>
                </c:pt>
                <c:pt idx="124">
                  <c:v>2.4625426494585323</c:v>
                </c:pt>
                <c:pt idx="125">
                  <c:v>2.0005927682276159</c:v>
                </c:pt>
                <c:pt idx="126">
                  <c:v>1.9147988719014242</c:v>
                </c:pt>
                <c:pt idx="127">
                  <c:v>2.066607195955994</c:v>
                </c:pt>
                <c:pt idx="128">
                  <c:v>2.1292435973794044</c:v>
                </c:pt>
                <c:pt idx="129">
                  <c:v>2.5278810408921881</c:v>
                </c:pt>
                <c:pt idx="130">
                  <c:v>2.463273482712558</c:v>
                </c:pt>
                <c:pt idx="131">
                  <c:v>2.1238675181939781</c:v>
                </c:pt>
                <c:pt idx="132">
                  <c:v>1.433426924782033</c:v>
                </c:pt>
                <c:pt idx="133">
                  <c:v>1.5735294117646959</c:v>
                </c:pt>
                <c:pt idx="134">
                  <c:v>2.0411138649948812</c:v>
                </c:pt>
                <c:pt idx="135">
                  <c:v>2.6166593981683306</c:v>
                </c:pt>
                <c:pt idx="136">
                  <c:v>3.5036919067612526</c:v>
                </c:pt>
                <c:pt idx="137">
                  <c:v>3.617608600900768</c:v>
                </c:pt>
                <c:pt idx="138">
                  <c:v>3.4372269152344925</c:v>
                </c:pt>
                <c:pt idx="139">
                  <c:v>4.12235979606701</c:v>
                </c:pt>
                <c:pt idx="140">
                  <c:v>4.7674588132380791</c:v>
                </c:pt>
                <c:pt idx="141">
                  <c:v>4.5685279187817063</c:v>
                </c:pt>
                <c:pt idx="142">
                  <c:v>4.0984793627805827</c:v>
                </c:pt>
                <c:pt idx="143">
                  <c:v>4.4066317626527018</c:v>
                </c:pt>
                <c:pt idx="144">
                  <c:v>4.6474358974359031</c:v>
                </c:pt>
                <c:pt idx="145">
                  <c:v>4.4302881135080296</c:v>
                </c:pt>
                <c:pt idx="146">
                  <c:v>3.4433490498642749</c:v>
                </c:pt>
                <c:pt idx="147">
                  <c:v>3.0882561269301556</c:v>
                </c:pt>
                <c:pt idx="148">
                  <c:v>1.7904602042243756</c:v>
                </c:pt>
                <c:pt idx="149">
                  <c:v>2.2013460459899159</c:v>
                </c:pt>
                <c:pt idx="150">
                  <c:v>2.6612221909321221</c:v>
                </c:pt>
                <c:pt idx="151">
                  <c:v>2.3642977056519188</c:v>
                </c:pt>
                <c:pt idx="152">
                  <c:v>1.6699137211244164</c:v>
                </c:pt>
                <c:pt idx="153">
                  <c:v>0.7628294036061245</c:v>
                </c:pt>
                <c:pt idx="154">
                  <c:v>0.65386755703951138</c:v>
                </c:pt>
                <c:pt idx="155">
                  <c:v>0.45967404931048783</c:v>
                </c:pt>
                <c:pt idx="156">
                  <c:v>0.41765279131282806</c:v>
                </c:pt>
                <c:pt idx="157">
                  <c:v>-0.16636628309995016</c:v>
                </c:pt>
                <c:pt idx="158">
                  <c:v>-8.2872928176802585E-2</c:v>
                </c:pt>
                <c:pt idx="159">
                  <c:v>-8.2451559708673905E-2</c:v>
                </c:pt>
                <c:pt idx="160">
                  <c:v>0.37103201868904367</c:v>
                </c:pt>
                <c:pt idx="161">
                  <c:v>0.45273700096035707</c:v>
                </c:pt>
                <c:pt idx="162">
                  <c:v>0.5623371279659839</c:v>
                </c:pt>
                <c:pt idx="163">
                  <c:v>0.27333606669399657</c:v>
                </c:pt>
                <c:pt idx="164">
                  <c:v>0.19162332329591969</c:v>
                </c:pt>
                <c:pt idx="165">
                  <c:v>0.50929112181692382</c:v>
                </c:pt>
                <c:pt idx="166">
                  <c:v>0.27643400138217533</c:v>
                </c:pt>
                <c:pt idx="167">
                  <c:v>-9.7060454797570639E-2</c:v>
                </c:pt>
                <c:pt idx="168">
                  <c:v>-0.63773741854983301</c:v>
                </c:pt>
                <c:pt idx="169">
                  <c:v>-0.36106096375504437</c:v>
                </c:pt>
                <c:pt idx="170">
                  <c:v>1.3823610727103919E-2</c:v>
                </c:pt>
                <c:pt idx="171">
                  <c:v>-9.6272864805380109E-2</c:v>
                </c:pt>
                <c:pt idx="172">
                  <c:v>1.369112814895157E-2</c:v>
                </c:pt>
                <c:pt idx="173">
                  <c:v>5.462988254576473E-2</c:v>
                </c:pt>
                <c:pt idx="174">
                  <c:v>-0.23186033824329488</c:v>
                </c:pt>
                <c:pt idx="175">
                  <c:v>-9.5406842033540773E-2</c:v>
                </c:pt>
                <c:pt idx="176">
                  <c:v>-0.50546448087431806</c:v>
                </c:pt>
                <c:pt idx="177">
                  <c:v>-0.50671049027661841</c:v>
                </c:pt>
                <c:pt idx="178">
                  <c:v>-0.44107512060647114</c:v>
                </c:pt>
                <c:pt idx="179">
                  <c:v>-0.31922276197086097</c:v>
                </c:pt>
                <c:pt idx="180">
                  <c:v>-0.18138691223663628</c:v>
                </c:pt>
                <c:pt idx="181">
                  <c:v>-0.57142857142856718</c:v>
                </c:pt>
                <c:pt idx="182">
                  <c:v>-0.89841050449204207</c:v>
                </c:pt>
                <c:pt idx="183">
                  <c:v>-0.88105726872246271</c:v>
                </c:pt>
                <c:pt idx="184">
                  <c:v>-1.1772758384668069</c:v>
                </c:pt>
                <c:pt idx="185">
                  <c:v>-1.1875511875511946</c:v>
                </c:pt>
                <c:pt idx="186">
                  <c:v>-1.0799726589200365</c:v>
                </c:pt>
                <c:pt idx="187">
                  <c:v>-1.4597544338335489</c:v>
                </c:pt>
                <c:pt idx="188">
                  <c:v>-0.67279967046546263</c:v>
                </c:pt>
                <c:pt idx="189">
                  <c:v>-0.2890571231934036</c:v>
                </c:pt>
                <c:pt idx="190">
                  <c:v>0.17998061747195315</c:v>
                </c:pt>
                <c:pt idx="191">
                  <c:v>0.71010860484546079</c:v>
                </c:pt>
                <c:pt idx="192">
                  <c:v>0.92256080514396821</c:v>
                </c:pt>
                <c:pt idx="193">
                  <c:v>1.4017381553125929</c:v>
                </c:pt>
                <c:pt idx="194">
                  <c:v>1.1157601115760141</c:v>
                </c:pt>
                <c:pt idx="195">
                  <c:v>1.3749999999999929</c:v>
                </c:pt>
                <c:pt idx="196">
                  <c:v>0.95581105416262524</c:v>
                </c:pt>
                <c:pt idx="197">
                  <c:v>1.0913109545517496</c:v>
                </c:pt>
                <c:pt idx="198">
                  <c:v>1.2299613045881674</c:v>
                </c:pt>
                <c:pt idx="199">
                  <c:v>1.4675342655406265</c:v>
                </c:pt>
                <c:pt idx="200">
                  <c:v>1.6311860658003718</c:v>
                </c:pt>
                <c:pt idx="201">
                  <c:v>1.6013252346769757</c:v>
                </c:pt>
                <c:pt idx="202">
                  <c:v>1.5616362631287961</c:v>
                </c:pt>
                <c:pt idx="203">
                  <c:v>1.2719480160376051</c:v>
                </c:pt>
                <c:pt idx="204">
                  <c:v>1.2465373961218829</c:v>
                </c:pt>
                <c:pt idx="205">
                  <c:v>0.9261819187171616</c:v>
                </c:pt>
                <c:pt idx="206">
                  <c:v>1.172413793103444</c:v>
                </c:pt>
                <c:pt idx="207">
                  <c:v>1.3974517057131264</c:v>
                </c:pt>
                <c:pt idx="208">
                  <c:v>1.8249176728869276</c:v>
                </c:pt>
                <c:pt idx="209">
                  <c:v>2.1863897239682961</c:v>
                </c:pt>
                <c:pt idx="210">
                  <c:v>2.2252559726962495</c:v>
                </c:pt>
                <c:pt idx="211">
                  <c:v>2.1285304952926465</c:v>
                </c:pt>
                <c:pt idx="212">
                  <c:v>1.6186071817192671</c:v>
                </c:pt>
                <c:pt idx="213">
                  <c:v>1.6576086956521685</c:v>
                </c:pt>
                <c:pt idx="214">
                  <c:v>1.3063001768948368</c:v>
                </c:pt>
                <c:pt idx="215">
                  <c:v>0.99658703071672239</c:v>
                </c:pt>
                <c:pt idx="216">
                  <c:v>0.5745554035567757</c:v>
                </c:pt>
                <c:pt idx="217">
                  <c:v>0.78071497055196559</c:v>
                </c:pt>
                <c:pt idx="218">
                  <c:v>1.104294478527601</c:v>
                </c:pt>
                <c:pt idx="219">
                  <c:v>0.83772463180649126</c:v>
                </c:pt>
                <c:pt idx="220">
                  <c:v>0.99717019269640605</c:v>
                </c:pt>
                <c:pt idx="221">
                  <c:v>0.50815726129980199</c:v>
                </c:pt>
                <c:pt idx="222">
                  <c:v>0.89476495726494853</c:v>
                </c:pt>
                <c:pt idx="223">
                  <c:v>0.54776219104877288</c:v>
                </c:pt>
                <c:pt idx="224">
                  <c:v>0.56217373845537377</c:v>
                </c:pt>
                <c:pt idx="225">
                  <c:v>0.65490510558674497</c:v>
                </c:pt>
                <c:pt idx="226">
                  <c:v>0.76561450638010786</c:v>
                </c:pt>
                <c:pt idx="227">
                  <c:v>1.2706136793728007</c:v>
                </c:pt>
                <c:pt idx="228">
                  <c:v>1.7682263329706238</c:v>
                </c:pt>
                <c:pt idx="229">
                  <c:v>1.2231584669747386</c:v>
                </c:pt>
                <c:pt idx="230">
                  <c:v>0.47195253505933898</c:v>
                </c:pt>
                <c:pt idx="231">
                  <c:v>-0.1339943722363568</c:v>
                </c:pt>
                <c:pt idx="232">
                  <c:v>-0.6937958639092634</c:v>
                </c:pt>
                <c:pt idx="233">
                  <c:v>-0.42575838211813544</c:v>
                </c:pt>
                <c:pt idx="234">
                  <c:v>-0.62210456651223822</c:v>
                </c:pt>
                <c:pt idx="235">
                  <c:v>-0.43847993622110337</c:v>
                </c:pt>
                <c:pt idx="236">
                  <c:v>-0.34606681751628843</c:v>
                </c:pt>
                <c:pt idx="237">
                  <c:v>-0.18589828708006628</c:v>
                </c:pt>
                <c:pt idx="238">
                  <c:v>-2.6659557451336191E-2</c:v>
                </c:pt>
                <c:pt idx="239">
                  <c:v>-0.29364655632674319</c:v>
                </c:pt>
                <c:pt idx="240">
                  <c:v>-4.0096230954267398E-2</c:v>
                </c:pt>
                <c:pt idx="241">
                  <c:v>0.65789473684210176</c:v>
                </c:pt>
                <c:pt idx="242">
                  <c:v>1.6105220775734619</c:v>
                </c:pt>
                <c:pt idx="243">
                  <c:v>2.1199516973031018</c:v>
                </c:pt>
                <c:pt idx="244">
                  <c:v>2.3780733575171187</c:v>
                </c:pt>
                <c:pt idx="245">
                  <c:v>2.1913415285943261</c:v>
                </c:pt>
                <c:pt idx="246">
                  <c:v>2.7304208843899724</c:v>
                </c:pt>
                <c:pt idx="247">
                  <c:v>3.1496062992125928</c:v>
                </c:pt>
                <c:pt idx="248">
                  <c:v>3.5127554427674568</c:v>
                </c:pt>
                <c:pt idx="249">
                  <c:v>3.9111347612079239</c:v>
                </c:pt>
                <c:pt idx="250">
                  <c:v>4.6666666666666634</c:v>
                </c:pt>
                <c:pt idx="251">
                  <c:v>5.2074966532797973</c:v>
                </c:pt>
                <c:pt idx="252">
                  <c:v>5.5087578553282501</c:v>
                </c:pt>
                <c:pt idx="253">
                  <c:v>6.2691743364012398</c:v>
                </c:pt>
                <c:pt idx="254">
                  <c:v>7.264562145027087</c:v>
                </c:pt>
                <c:pt idx="255">
                  <c:v>9.5782420181316663</c:v>
                </c:pt>
                <c:pt idx="256">
                  <c:v>10.721784776902886</c:v>
                </c:pt>
                <c:pt idx="257">
                  <c:v>12.081589958158979</c:v>
                </c:pt>
                <c:pt idx="258">
                  <c:v>12.653960845326084</c:v>
                </c:pt>
                <c:pt idx="259">
                  <c:v>12.55013585198601</c:v>
                </c:pt>
                <c:pt idx="260">
                  <c:v>12.541935483870969</c:v>
                </c:pt>
                <c:pt idx="261">
                  <c:v>12.73844578159007</c:v>
                </c:pt>
                <c:pt idx="262">
                  <c:v>12.942675159235662</c:v>
                </c:pt>
                <c:pt idx="263">
                  <c:v>12.660643847817799</c:v>
                </c:pt>
                <c:pt idx="264">
                  <c:v>12.495247750601957</c:v>
                </c:pt>
                <c:pt idx="265">
                  <c:v>11.735910631354329</c:v>
                </c:pt>
                <c:pt idx="266">
                  <c:v>10.552887575421765</c:v>
                </c:pt>
                <c:pt idx="267">
                  <c:v>8.8968824940047764</c:v>
                </c:pt>
                <c:pt idx="268">
                  <c:v>8.249377740903153</c:v>
                </c:pt>
                <c:pt idx="269">
                  <c:v>8.2711152589827428</c:v>
                </c:pt>
                <c:pt idx="270">
                  <c:v>8.0216365519622421</c:v>
                </c:pt>
                <c:pt idx="271">
                  <c:v>8.4377514656857056</c:v>
                </c:pt>
                <c:pt idx="272">
                  <c:v>7.4409539096537358</c:v>
                </c:pt>
                <c:pt idx="273">
                  <c:v>6.7226890756302504</c:v>
                </c:pt>
                <c:pt idx="274">
                  <c:v>5.5267313331829548</c:v>
                </c:pt>
                <c:pt idx="275">
                  <c:v>5.3535125367065728</c:v>
                </c:pt>
                <c:pt idx="276">
                  <c:v>4.7763884195111128</c:v>
                </c:pt>
                <c:pt idx="277">
                  <c:v>4.7966749045158519</c:v>
                </c:pt>
                <c:pt idx="278">
                  <c:v>4.8563154377366802</c:v>
                </c:pt>
                <c:pt idx="279">
                  <c:v>4.7016075754239273</c:v>
                </c:pt>
                <c:pt idx="280">
                  <c:v>4.3249753640643762</c:v>
                </c:pt>
                <c:pt idx="281">
                  <c:v>3.4694537226591882</c:v>
                </c:pt>
                <c:pt idx="282">
                  <c:v>3.3454080545493259</c:v>
                </c:pt>
                <c:pt idx="283">
                  <c:v>2.9577016855719451</c:v>
                </c:pt>
                <c:pt idx="284">
                  <c:v>3.0626400597588255</c:v>
                </c:pt>
                <c:pt idx="285">
                  <c:v>3.5539476484358179</c:v>
                </c:pt>
                <c:pt idx="286">
                  <c:v>3.9974348011970973</c:v>
                </c:pt>
                <c:pt idx="287">
                  <c:v>4.5025728987993174</c:v>
                </c:pt>
                <c:pt idx="288">
                  <c:v>5.0532200838619312</c:v>
                </c:pt>
                <c:pt idx="289">
                  <c:v>4.7486332940293696</c:v>
                </c:pt>
                <c:pt idx="290">
                  <c:v>4.2702358189929956</c:v>
                </c:pt>
                <c:pt idx="291">
                  <c:v>3.9751814070880132</c:v>
                </c:pt>
                <c:pt idx="292">
                  <c:v>4.3240973971452545</c:v>
                </c:pt>
                <c:pt idx="293">
                  <c:v>4.3423930021868173</c:v>
                </c:pt>
                <c:pt idx="294">
                  <c:v>4.5463917525773168</c:v>
                </c:pt>
                <c:pt idx="295">
                  <c:v>4.6437397034596373</c:v>
                </c:pt>
                <c:pt idx="296">
                  <c:v>4.6179333195278671</c:v>
                </c:pt>
                <c:pt idx="297">
                  <c:v>4.0073982737361291</c:v>
                </c:pt>
                <c:pt idx="298">
                  <c:v>4.3062692702980465</c:v>
                </c:pt>
                <c:pt idx="299">
                  <c:v>3.7648748461222903</c:v>
                </c:pt>
                <c:pt idx="300">
                  <c:v>3.6229659195578856</c:v>
                </c:pt>
                <c:pt idx="301">
                  <c:v>3.9193614408514099</c:v>
                </c:pt>
                <c:pt idx="302">
                  <c:v>4.6454767726161306</c:v>
                </c:pt>
                <c:pt idx="303">
                  <c:v>5.3706887832507322</c:v>
                </c:pt>
                <c:pt idx="304">
                  <c:v>4.8993963782696159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773-4F2A-BE68-FFC3AA55F34C}"/>
            </c:ext>
          </c:extLst>
        </c:ser>
        <c:ser>
          <c:idx val="4"/>
          <c:order val="4"/>
          <c:tx>
            <c:strRef>
              <c:f>Sheet1!$C$40</c:f>
              <c:strCache>
                <c:ptCount val="1"/>
                <c:pt idx="0">
                  <c:v>Cyprus</c:v>
                </c:pt>
              </c:strCache>
            </c:strRef>
          </c:tx>
          <c:spPr>
            <a:ln w="31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Sheet1!$AA$1:$LS$1</c:f>
              <c:numCache>
                <c:formatCode>m/d/yyyy</c:formatCode>
                <c:ptCount val="305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  <c:pt idx="269">
                  <c:v>45078</c:v>
                </c:pt>
                <c:pt idx="270">
                  <c:v>45108</c:v>
                </c:pt>
                <c:pt idx="271">
                  <c:v>45139</c:v>
                </c:pt>
                <c:pt idx="272">
                  <c:v>45170</c:v>
                </c:pt>
                <c:pt idx="273">
                  <c:v>45200</c:v>
                </c:pt>
                <c:pt idx="274">
                  <c:v>45231</c:v>
                </c:pt>
                <c:pt idx="275">
                  <c:v>45261</c:v>
                </c:pt>
                <c:pt idx="276">
                  <c:v>45292</c:v>
                </c:pt>
                <c:pt idx="277">
                  <c:v>45323</c:v>
                </c:pt>
                <c:pt idx="278">
                  <c:v>45352</c:v>
                </c:pt>
                <c:pt idx="279">
                  <c:v>45383</c:v>
                </c:pt>
                <c:pt idx="280">
                  <c:v>45413</c:v>
                </c:pt>
                <c:pt idx="281">
                  <c:v>45444</c:v>
                </c:pt>
                <c:pt idx="282">
                  <c:v>45474</c:v>
                </c:pt>
                <c:pt idx="283">
                  <c:v>45505</c:v>
                </c:pt>
                <c:pt idx="284">
                  <c:v>45536</c:v>
                </c:pt>
                <c:pt idx="285">
                  <c:v>45566</c:v>
                </c:pt>
                <c:pt idx="286">
                  <c:v>45597</c:v>
                </c:pt>
                <c:pt idx="287">
                  <c:v>45627</c:v>
                </c:pt>
                <c:pt idx="288">
                  <c:v>45658</c:v>
                </c:pt>
                <c:pt idx="289">
                  <c:v>45689</c:v>
                </c:pt>
                <c:pt idx="290">
                  <c:v>45717</c:v>
                </c:pt>
                <c:pt idx="291">
                  <c:v>45748</c:v>
                </c:pt>
                <c:pt idx="292">
                  <c:v>45778</c:v>
                </c:pt>
                <c:pt idx="293">
                  <c:v>45809</c:v>
                </c:pt>
                <c:pt idx="294">
                  <c:v>45839</c:v>
                </c:pt>
                <c:pt idx="295">
                  <c:v>45870</c:v>
                </c:pt>
                <c:pt idx="296">
                  <c:v>45901</c:v>
                </c:pt>
                <c:pt idx="297">
                  <c:v>45931</c:v>
                </c:pt>
                <c:pt idx="298">
                  <c:v>45962</c:v>
                </c:pt>
                <c:pt idx="299">
                  <c:v>45992</c:v>
                </c:pt>
                <c:pt idx="300">
                  <c:v>46023</c:v>
                </c:pt>
                <c:pt idx="301">
                  <c:v>46054</c:v>
                </c:pt>
                <c:pt idx="302">
                  <c:v>46082</c:v>
                </c:pt>
                <c:pt idx="303">
                  <c:v>46113</c:v>
                </c:pt>
                <c:pt idx="304">
                  <c:v>46143</c:v>
                </c:pt>
              </c:numCache>
            </c:numRef>
          </c:cat>
          <c:val>
            <c:numRef>
              <c:f>Sheet1!$AA$40:$LS$40</c:f>
              <c:numCache>
                <c:formatCode>0.0</c:formatCode>
                <c:ptCount val="305"/>
                <c:pt idx="0">
                  <c:v>1.5712682379349197</c:v>
                </c:pt>
                <c:pt idx="1">
                  <c:v>2.83203125</c:v>
                </c:pt>
                <c:pt idx="2">
                  <c:v>1.526474797265065</c:v>
                </c:pt>
                <c:pt idx="3">
                  <c:v>1.6690284994488991</c:v>
                </c:pt>
                <c:pt idx="4">
                  <c:v>1.677378899514026</c:v>
                </c:pt>
                <c:pt idx="5">
                  <c:v>3.104806934594162</c:v>
                </c:pt>
                <c:pt idx="6">
                  <c:v>0.86860391661403025</c:v>
                </c:pt>
                <c:pt idx="7">
                  <c:v>1.7913760304375304</c:v>
                </c:pt>
                <c:pt idx="8">
                  <c:v>2.204502814258924</c:v>
                </c:pt>
                <c:pt idx="9">
                  <c:v>2.7186577598260042</c:v>
                </c:pt>
                <c:pt idx="10">
                  <c:v>1.7956656346749478</c:v>
                </c:pt>
                <c:pt idx="11">
                  <c:v>2.1042859353241461</c:v>
                </c:pt>
                <c:pt idx="12">
                  <c:v>2.2099447513812098</c:v>
                </c:pt>
                <c:pt idx="13">
                  <c:v>2.3266856600190122</c:v>
                </c:pt>
                <c:pt idx="14">
                  <c:v>2.0203602192639059</c:v>
                </c:pt>
                <c:pt idx="15">
                  <c:v>2.3385473129936551</c:v>
                </c:pt>
                <c:pt idx="16">
                  <c:v>2.2510021584952078</c:v>
                </c:pt>
                <c:pt idx="17">
                  <c:v>2.0788749617853819</c:v>
                </c:pt>
                <c:pt idx="18">
                  <c:v>3.820259902927825</c:v>
                </c:pt>
                <c:pt idx="19">
                  <c:v>4.1270830088771415</c:v>
                </c:pt>
                <c:pt idx="20">
                  <c:v>3.411350772525612</c:v>
                </c:pt>
                <c:pt idx="21">
                  <c:v>2.6920750151240291</c:v>
                </c:pt>
                <c:pt idx="22">
                  <c:v>3.0565693430656848</c:v>
                </c:pt>
                <c:pt idx="23">
                  <c:v>3.0913774814365969</c:v>
                </c:pt>
                <c:pt idx="24">
                  <c:v>4.4633204633204748</c:v>
                </c:pt>
                <c:pt idx="25">
                  <c:v>4.7950502706883169</c:v>
                </c:pt>
                <c:pt idx="26">
                  <c:v>6.3555419097328869</c:v>
                </c:pt>
                <c:pt idx="27">
                  <c:v>5.6295399515738476</c:v>
                </c:pt>
                <c:pt idx="28">
                  <c:v>4.9607961399276368</c:v>
                </c:pt>
                <c:pt idx="29">
                  <c:v>3.6987121892782193</c:v>
                </c:pt>
                <c:pt idx="30">
                  <c:v>2.6089579248982142</c:v>
                </c:pt>
                <c:pt idx="31">
                  <c:v>2.3631468740652029</c:v>
                </c:pt>
                <c:pt idx="32">
                  <c:v>3.2840236686390467</c:v>
                </c:pt>
                <c:pt idx="33">
                  <c:v>3.6966126656848175</c:v>
                </c:pt>
                <c:pt idx="34">
                  <c:v>3.7332152870001467</c:v>
                </c:pt>
                <c:pt idx="35">
                  <c:v>2.2637071880052817</c:v>
                </c:pt>
                <c:pt idx="36">
                  <c:v>1.611472501478417</c:v>
                </c:pt>
                <c:pt idx="37">
                  <c:v>1.4169741697416915</c:v>
                </c:pt>
                <c:pt idx="38">
                  <c:v>2.8868360277134464E-2</c:v>
                </c:pt>
                <c:pt idx="39">
                  <c:v>7.1633237822354978E-2</c:v>
                </c:pt>
                <c:pt idx="40">
                  <c:v>1.2354546760522833</c:v>
                </c:pt>
                <c:pt idx="41">
                  <c:v>2.4115523465704003</c:v>
                </c:pt>
                <c:pt idx="42">
                  <c:v>2.9100529100528849</c:v>
                </c:pt>
                <c:pt idx="43">
                  <c:v>2.8053769725306932</c:v>
                </c:pt>
                <c:pt idx="44">
                  <c:v>1.7903179604697783</c:v>
                </c:pt>
                <c:pt idx="45">
                  <c:v>2.0167589830989874</c:v>
                </c:pt>
                <c:pt idx="46">
                  <c:v>2.5889046941678595</c:v>
                </c:pt>
                <c:pt idx="47">
                  <c:v>3.8378611470461399</c:v>
                </c:pt>
                <c:pt idx="48">
                  <c:v>2.764440564527848</c:v>
                </c:pt>
                <c:pt idx="49">
                  <c:v>2.3868432542570206</c:v>
                </c:pt>
                <c:pt idx="50">
                  <c:v>2.3953823953823949</c:v>
                </c:pt>
                <c:pt idx="51">
                  <c:v>2.7630637079456122</c:v>
                </c:pt>
                <c:pt idx="52">
                  <c:v>2.0292322974315491</c:v>
                </c:pt>
                <c:pt idx="53">
                  <c:v>1.4946418499718117</c:v>
                </c:pt>
                <c:pt idx="54">
                  <c:v>1.2996286775207144</c:v>
                </c:pt>
                <c:pt idx="55">
                  <c:v>1.4781125639568016</c:v>
                </c:pt>
                <c:pt idx="56">
                  <c:v>2.1387364570142342</c:v>
                </c:pt>
                <c:pt idx="57">
                  <c:v>2.2274815536683867</c:v>
                </c:pt>
                <c:pt idx="58">
                  <c:v>1.9966722129783676</c:v>
                </c:pt>
                <c:pt idx="59">
                  <c:v>1.4258028792912603</c:v>
                </c:pt>
                <c:pt idx="60">
                  <c:v>2.0246354240407882</c:v>
                </c:pt>
                <c:pt idx="61">
                  <c:v>2.3312011371712904</c:v>
                </c:pt>
                <c:pt idx="62">
                  <c:v>2.6493799323562772</c:v>
                </c:pt>
                <c:pt idx="63">
                  <c:v>2.5076623014767208</c:v>
                </c:pt>
                <c:pt idx="64">
                  <c:v>2.545201668984709</c:v>
                </c:pt>
                <c:pt idx="65">
                  <c:v>2.6396221172547918</c:v>
                </c:pt>
                <c:pt idx="66">
                  <c:v>2.805582969124476</c:v>
                </c:pt>
                <c:pt idx="67">
                  <c:v>2.7450980392156765</c:v>
                </c:pt>
                <c:pt idx="68">
                  <c:v>2.2730403636864516</c:v>
                </c:pt>
                <c:pt idx="69">
                  <c:v>1.6478278632711341</c:v>
                </c:pt>
                <c:pt idx="70">
                  <c:v>1.3594344752583032</c:v>
                </c:pt>
                <c:pt idx="71">
                  <c:v>1.5012965743141926</c:v>
                </c:pt>
                <c:pt idx="72">
                  <c:v>1.4432417429919298</c:v>
                </c:pt>
                <c:pt idx="73">
                  <c:v>1.236282817057921</c:v>
                </c:pt>
                <c:pt idx="74">
                  <c:v>1.3866007688083437</c:v>
                </c:pt>
                <c:pt idx="75">
                  <c:v>1.6308779559663034</c:v>
                </c:pt>
                <c:pt idx="76">
                  <c:v>1.9395090193950804</c:v>
                </c:pt>
                <c:pt idx="77">
                  <c:v>1.6919328641039622</c:v>
                </c:pt>
                <c:pt idx="78">
                  <c:v>2.3313219967087351</c:v>
                </c:pt>
                <c:pt idx="79">
                  <c:v>2.2491821155943281</c:v>
                </c:pt>
                <c:pt idx="80">
                  <c:v>2.3437500000000222</c:v>
                </c:pt>
                <c:pt idx="81">
                  <c:v>2.6929260450160752</c:v>
                </c:pt>
                <c:pt idx="82">
                  <c:v>3.1920600858369008</c:v>
                </c:pt>
                <c:pt idx="83">
                  <c:v>3.7380664246335904</c:v>
                </c:pt>
                <c:pt idx="84">
                  <c:v>4.0629274965800155</c:v>
                </c:pt>
                <c:pt idx="85">
                  <c:v>4.7338090010976996</c:v>
                </c:pt>
                <c:pt idx="86">
                  <c:v>4.4414353419092834</c:v>
                </c:pt>
                <c:pt idx="87">
                  <c:v>4.3594543995720825</c:v>
                </c:pt>
                <c:pt idx="88">
                  <c:v>4.6434273549760707</c:v>
                </c:pt>
                <c:pt idx="89">
                  <c:v>5.2176227871689074</c:v>
                </c:pt>
                <c:pt idx="90">
                  <c:v>5.3470919324577704</c:v>
                </c:pt>
                <c:pt idx="91">
                  <c:v>5.0793227569657207</c:v>
                </c:pt>
                <c:pt idx="92">
                  <c:v>4.9881547775730395</c:v>
                </c:pt>
                <c:pt idx="93">
                  <c:v>4.8401826484018251</c:v>
                </c:pt>
                <c:pt idx="94">
                  <c:v>3.1453080322329185</c:v>
                </c:pt>
                <c:pt idx="95">
                  <c:v>1.8146467919637033</c:v>
                </c:pt>
                <c:pt idx="96">
                  <c:v>0.93335086104904263</c:v>
                </c:pt>
                <c:pt idx="97">
                  <c:v>0.56334337744006202</c:v>
                </c:pt>
                <c:pt idx="98">
                  <c:v>0.8686632957344731</c:v>
                </c:pt>
                <c:pt idx="99">
                  <c:v>0.58944131214759832</c:v>
                </c:pt>
                <c:pt idx="100">
                  <c:v>0.53401144310234461</c:v>
                </c:pt>
                <c:pt idx="101">
                  <c:v>0.11385199240987465</c:v>
                </c:pt>
                <c:pt idx="102">
                  <c:v>-0.78870372726116411</c:v>
                </c:pt>
                <c:pt idx="103">
                  <c:v>-0.86272519665058223</c:v>
                </c:pt>
                <c:pt idx="104">
                  <c:v>-1.2536041118214825</c:v>
                </c:pt>
                <c:pt idx="105">
                  <c:v>-1.0452961672473893</c:v>
                </c:pt>
                <c:pt idx="106">
                  <c:v>0.94506048387097419</c:v>
                </c:pt>
                <c:pt idx="107">
                  <c:v>1.5658816040738488</c:v>
                </c:pt>
                <c:pt idx="108">
                  <c:v>2.4485543110184915</c:v>
                </c:pt>
                <c:pt idx="109">
                  <c:v>2.7618551328816965</c:v>
                </c:pt>
                <c:pt idx="110">
                  <c:v>2.3393316195372771</c:v>
                </c:pt>
                <c:pt idx="111">
                  <c:v>2.5350318471337507</c:v>
                </c:pt>
                <c:pt idx="112">
                  <c:v>1.8464651574554347</c:v>
                </c:pt>
                <c:pt idx="113">
                  <c:v>2.1101844831943328</c:v>
                </c:pt>
                <c:pt idx="114">
                  <c:v>2.7311193742787676</c:v>
                </c:pt>
                <c:pt idx="115">
                  <c:v>3.4425390325057537</c:v>
                </c:pt>
                <c:pt idx="116">
                  <c:v>3.6435191062587302</c:v>
                </c:pt>
                <c:pt idx="117">
                  <c:v>3.244466800804835</c:v>
                </c:pt>
                <c:pt idx="118">
                  <c:v>1.7226313818499595</c:v>
                </c:pt>
                <c:pt idx="119">
                  <c:v>1.9428428177488133</c:v>
                </c:pt>
                <c:pt idx="120">
                  <c:v>3.0256801423849566</c:v>
                </c:pt>
                <c:pt idx="121">
                  <c:v>3.1440162271805239</c:v>
                </c:pt>
                <c:pt idx="122">
                  <c:v>3.240391861341374</c:v>
                </c:pt>
                <c:pt idx="123">
                  <c:v>3.5283886197043257</c:v>
                </c:pt>
                <c:pt idx="124">
                  <c:v>4.1351049298398168</c:v>
                </c:pt>
                <c:pt idx="125">
                  <c:v>4.5415171389679543</c:v>
                </c:pt>
                <c:pt idx="126">
                  <c:v>3.494757863205189</c:v>
                </c:pt>
                <c:pt idx="127">
                  <c:v>2.7465050105158983</c:v>
                </c:pt>
                <c:pt idx="128">
                  <c:v>2.5477707006369421</c:v>
                </c:pt>
                <c:pt idx="129">
                  <c:v>3.1790499390986549</c:v>
                </c:pt>
                <c:pt idx="130">
                  <c:v>4.0618480795189704</c:v>
                </c:pt>
                <c:pt idx="131">
                  <c:v>4.1559080290175743</c:v>
                </c:pt>
                <c:pt idx="132">
                  <c:v>3.084896347482724</c:v>
                </c:pt>
                <c:pt idx="133">
                  <c:v>3.121927236971489</c:v>
                </c:pt>
                <c:pt idx="134">
                  <c:v>3.5279805352797844</c:v>
                </c:pt>
                <c:pt idx="135">
                  <c:v>3.6361454458178288</c:v>
                </c:pt>
                <c:pt idx="136">
                  <c:v>3.7204865251609931</c:v>
                </c:pt>
                <c:pt idx="137">
                  <c:v>2.8527462121212155</c:v>
                </c:pt>
                <c:pt idx="138">
                  <c:v>3.7626628075253299</c:v>
                </c:pt>
                <c:pt idx="139">
                  <c:v>4.5033112582781643</c:v>
                </c:pt>
                <c:pt idx="140">
                  <c:v>3.5953177257525226</c:v>
                </c:pt>
                <c:pt idx="141">
                  <c:v>2.5970959745012401</c:v>
                </c:pt>
                <c:pt idx="142">
                  <c:v>1.4386792452830255</c:v>
                </c:pt>
                <c:pt idx="143">
                  <c:v>1.4520127493802493</c:v>
                </c:pt>
                <c:pt idx="144">
                  <c:v>2.0229830021546436</c:v>
                </c:pt>
                <c:pt idx="145">
                  <c:v>1.8235995232419588</c:v>
                </c:pt>
                <c:pt idx="146">
                  <c:v>1.304347826086949</c:v>
                </c:pt>
                <c:pt idx="147">
                  <c:v>5.7897174617882463E-2</c:v>
                </c:pt>
                <c:pt idx="148">
                  <c:v>0.149459645895611</c:v>
                </c:pt>
                <c:pt idx="149">
                  <c:v>0.82863390493728151</c:v>
                </c:pt>
                <c:pt idx="150">
                  <c:v>0.68572756857274708</c:v>
                </c:pt>
                <c:pt idx="151">
                  <c:v>6.913238852401804E-2</c:v>
                </c:pt>
                <c:pt idx="152">
                  <c:v>0.26519082209153222</c:v>
                </c:pt>
                <c:pt idx="153">
                  <c:v>-0.50627085490737578</c:v>
                </c:pt>
                <c:pt idx="154">
                  <c:v>-0.7905138339920903</c:v>
                </c:pt>
                <c:pt idx="155">
                  <c:v>-1.2566907144519468</c:v>
                </c:pt>
                <c:pt idx="156">
                  <c:v>-1.5722163557432833</c:v>
                </c:pt>
                <c:pt idx="157">
                  <c:v>-1.2524874165983912</c:v>
                </c:pt>
                <c:pt idx="158">
                  <c:v>-0.88156826354249818</c:v>
                </c:pt>
                <c:pt idx="159">
                  <c:v>-0.39347297766462175</c:v>
                </c:pt>
                <c:pt idx="160">
                  <c:v>-0.1033176443577144</c:v>
                </c:pt>
                <c:pt idx="161">
                  <c:v>4.5656888483058822E-2</c:v>
                </c:pt>
                <c:pt idx="162">
                  <c:v>0.90038093039361833</c:v>
                </c:pt>
                <c:pt idx="163">
                  <c:v>0.78295912492805098</c:v>
                </c:pt>
                <c:pt idx="164">
                  <c:v>2.2999080036800734E-2</c:v>
                </c:pt>
                <c:pt idx="165">
                  <c:v>0.26598820400138834</c:v>
                </c:pt>
                <c:pt idx="166">
                  <c:v>-2.3435669088367472E-2</c:v>
                </c:pt>
                <c:pt idx="167">
                  <c:v>-0.95451331604996525</c:v>
                </c:pt>
                <c:pt idx="168">
                  <c:v>-0.73906305876744183</c:v>
                </c:pt>
                <c:pt idx="169">
                  <c:v>-0.77050734945472987</c:v>
                </c:pt>
                <c:pt idx="170">
                  <c:v>-1.3575190169689888</c:v>
                </c:pt>
                <c:pt idx="171">
                  <c:v>-1.7311490647147654</c:v>
                </c:pt>
                <c:pt idx="172">
                  <c:v>-1.7237416685819351</c:v>
                </c:pt>
                <c:pt idx="173">
                  <c:v>-2.08784940102682</c:v>
                </c:pt>
                <c:pt idx="174">
                  <c:v>-2.4139114517789717</c:v>
                </c:pt>
                <c:pt idx="175">
                  <c:v>-1.9079172855021143</c:v>
                </c:pt>
                <c:pt idx="176">
                  <c:v>-1.908484709128544</c:v>
                </c:pt>
                <c:pt idx="177">
                  <c:v>-1.833910034602082</c:v>
                </c:pt>
                <c:pt idx="178">
                  <c:v>-1.4650726676043169</c:v>
                </c:pt>
                <c:pt idx="179">
                  <c:v>-0.55919095776323369</c:v>
                </c:pt>
                <c:pt idx="180">
                  <c:v>-1.080821424282441</c:v>
                </c:pt>
                <c:pt idx="181">
                  <c:v>-2.210010751403646</c:v>
                </c:pt>
                <c:pt idx="182">
                  <c:v>-2.1473484399098353</c:v>
                </c:pt>
                <c:pt idx="183">
                  <c:v>-2.116339560179703</c:v>
                </c:pt>
                <c:pt idx="184">
                  <c:v>-1.9176800748362921</c:v>
                </c:pt>
                <c:pt idx="185">
                  <c:v>-1.9808902353763536</c:v>
                </c:pt>
                <c:pt idx="186">
                  <c:v>-0.41031652989448331</c:v>
                </c:pt>
                <c:pt idx="187">
                  <c:v>-0.61728395061728669</c:v>
                </c:pt>
                <c:pt idx="188">
                  <c:v>-0.41022034692920206</c:v>
                </c:pt>
                <c:pt idx="189">
                  <c:v>-1.0104570555751424</c:v>
                </c:pt>
                <c:pt idx="190">
                  <c:v>-0.7731652194599592</c:v>
                </c:pt>
                <c:pt idx="191">
                  <c:v>5.9822924144525835E-2</c:v>
                </c:pt>
                <c:pt idx="192">
                  <c:v>0.69199951438629892</c:v>
                </c:pt>
                <c:pt idx="193">
                  <c:v>1.3926215489860727</c:v>
                </c:pt>
                <c:pt idx="194">
                  <c:v>1.4912706110572049</c:v>
                </c:pt>
                <c:pt idx="195">
                  <c:v>2.0896243507669832</c:v>
                </c:pt>
                <c:pt idx="196">
                  <c:v>0.89413447782547006</c:v>
                </c:pt>
                <c:pt idx="197">
                  <c:v>0.87969567284831296</c:v>
                </c:pt>
                <c:pt idx="198">
                  <c:v>-4.7086521483230559E-2</c:v>
                </c:pt>
                <c:pt idx="199">
                  <c:v>0.46876831126216878</c:v>
                </c:pt>
                <c:pt idx="200">
                  <c:v>0.14122631517006212</c:v>
                </c:pt>
                <c:pt idx="201">
                  <c:v>0.36795252225518826</c:v>
                </c:pt>
                <c:pt idx="202">
                  <c:v>0.17981299448572852</c:v>
                </c:pt>
                <c:pt idx="203">
                  <c:v>-0.41851010402964572</c:v>
                </c:pt>
                <c:pt idx="204">
                  <c:v>-1.482999758861836</c:v>
                </c:pt>
                <c:pt idx="205">
                  <c:v>-0.40963855421687345</c:v>
                </c:pt>
                <c:pt idx="206">
                  <c:v>-0.39421813403416328</c:v>
                </c:pt>
                <c:pt idx="207">
                  <c:v>-0.28395646000946018</c:v>
                </c:pt>
                <c:pt idx="208">
                  <c:v>0.95710740872032574</c:v>
                </c:pt>
                <c:pt idx="209">
                  <c:v>1.7322649069055007</c:v>
                </c:pt>
                <c:pt idx="210">
                  <c:v>1.4250382758214775</c:v>
                </c:pt>
                <c:pt idx="211">
                  <c:v>1.6680275282864754</c:v>
                </c:pt>
                <c:pt idx="212">
                  <c:v>1.6453167234692589</c:v>
                </c:pt>
                <c:pt idx="213">
                  <c:v>1.9512771996215594</c:v>
                </c:pt>
                <c:pt idx="214">
                  <c:v>1.6154122292688866</c:v>
                </c:pt>
                <c:pt idx="215">
                  <c:v>1.008645533141217</c:v>
                </c:pt>
                <c:pt idx="216">
                  <c:v>2.1417207196181565</c:v>
                </c:pt>
                <c:pt idx="217">
                  <c:v>0.79845148802322186</c:v>
                </c:pt>
                <c:pt idx="218">
                  <c:v>1.0674022547373374</c:v>
                </c:pt>
                <c:pt idx="219">
                  <c:v>1.2458471760797396</c:v>
                </c:pt>
                <c:pt idx="220">
                  <c:v>0.16385767790261241</c:v>
                </c:pt>
                <c:pt idx="221">
                  <c:v>0.33592030580331667</c:v>
                </c:pt>
                <c:pt idx="222">
                  <c:v>0.13934045517880467</c:v>
                </c:pt>
                <c:pt idx="223">
                  <c:v>0.57365764111978468</c:v>
                </c:pt>
                <c:pt idx="224">
                  <c:v>-0.45091918140826026</c:v>
                </c:pt>
                <c:pt idx="225">
                  <c:v>-0.498782043846413</c:v>
                </c:pt>
                <c:pt idx="226">
                  <c:v>0.47103155911445427</c:v>
                </c:pt>
                <c:pt idx="227">
                  <c:v>0.7132667617689048</c:v>
                </c:pt>
                <c:pt idx="228">
                  <c:v>0.69494368559790409</c:v>
                </c:pt>
                <c:pt idx="229">
                  <c:v>1.0201632261161997</c:v>
                </c:pt>
                <c:pt idx="230">
                  <c:v>0.10679957280170793</c:v>
                </c:pt>
                <c:pt idx="231">
                  <c:v>-1.2187976092816077</c:v>
                </c:pt>
                <c:pt idx="232">
                  <c:v>-1.4021967749474173</c:v>
                </c:pt>
                <c:pt idx="233">
                  <c:v>-2.2396675132763777</c:v>
                </c:pt>
                <c:pt idx="234">
                  <c:v>-2.0524118738404429</c:v>
                </c:pt>
                <c:pt idx="235">
                  <c:v>-2.8861510381017585</c:v>
                </c:pt>
                <c:pt idx="236">
                  <c:v>-1.9163763066202044</c:v>
                </c:pt>
                <c:pt idx="237">
                  <c:v>-1.3872697598507733</c:v>
                </c:pt>
                <c:pt idx="238">
                  <c:v>-1.0548523206750926</c:v>
                </c:pt>
                <c:pt idx="239">
                  <c:v>-0.7790368271954673</c:v>
                </c:pt>
                <c:pt idx="240">
                  <c:v>-0.80913850547359445</c:v>
                </c:pt>
                <c:pt idx="241">
                  <c:v>-0.87917310205535282</c:v>
                </c:pt>
                <c:pt idx="242">
                  <c:v>0.2963489805595021</c:v>
                </c:pt>
                <c:pt idx="243">
                  <c:v>1.1982441570767444</c:v>
                </c:pt>
                <c:pt idx="244">
                  <c:v>1.5287982934344635</c:v>
                </c:pt>
                <c:pt idx="245">
                  <c:v>2.1965044874822759</c:v>
                </c:pt>
                <c:pt idx="246">
                  <c:v>2.6873446193914852</c:v>
                </c:pt>
                <c:pt idx="247">
                  <c:v>3.34782097967814</c:v>
                </c:pt>
                <c:pt idx="248">
                  <c:v>3.6234458259325031</c:v>
                </c:pt>
                <c:pt idx="249">
                  <c:v>4.3740394845726449</c:v>
                </c:pt>
                <c:pt idx="250">
                  <c:v>4.7263681592039752</c:v>
                </c:pt>
                <c:pt idx="251">
                  <c:v>4.8417796811800917</c:v>
                </c:pt>
                <c:pt idx="252">
                  <c:v>5.0023992322456801</c:v>
                </c:pt>
                <c:pt idx="253">
                  <c:v>5.8132566223181081</c:v>
                </c:pt>
                <c:pt idx="254">
                  <c:v>6.2522160501122803</c:v>
                </c:pt>
                <c:pt idx="255">
                  <c:v>8.6166471277842938</c:v>
                </c:pt>
                <c:pt idx="256">
                  <c:v>8.812886658106688</c:v>
                </c:pt>
                <c:pt idx="257">
                  <c:v>8.9785070487635732</c:v>
                </c:pt>
                <c:pt idx="258">
                  <c:v>10.560295134885877</c:v>
                </c:pt>
                <c:pt idx="259">
                  <c:v>9.5589906796999191</c:v>
                </c:pt>
                <c:pt idx="260">
                  <c:v>9.0161124442920801</c:v>
                </c:pt>
                <c:pt idx="261">
                  <c:v>8.6419753086419693</c:v>
                </c:pt>
                <c:pt idx="262">
                  <c:v>8.0873204388643991</c:v>
                </c:pt>
                <c:pt idx="263">
                  <c:v>7.5797117894020216</c:v>
                </c:pt>
                <c:pt idx="264">
                  <c:v>6.7748200616931209</c:v>
                </c:pt>
                <c:pt idx="265">
                  <c:v>6.7172632532849885</c:v>
                </c:pt>
                <c:pt idx="266">
                  <c:v>6.1290322580645151</c:v>
                </c:pt>
                <c:pt idx="267">
                  <c:v>3.9179708580679984</c:v>
                </c:pt>
                <c:pt idx="268">
                  <c:v>3.6472859901308885</c:v>
                </c:pt>
                <c:pt idx="269">
                  <c:v>2.756865655815921</c:v>
                </c:pt>
                <c:pt idx="270">
                  <c:v>2.4296141814389882</c:v>
                </c:pt>
                <c:pt idx="271">
                  <c:v>3.0604834526403168</c:v>
                </c:pt>
                <c:pt idx="272">
                  <c:v>4.3081761006289243</c:v>
                </c:pt>
                <c:pt idx="273">
                  <c:v>3.5967472894078423</c:v>
                </c:pt>
                <c:pt idx="274">
                  <c:v>2.3859355378819558</c:v>
                </c:pt>
                <c:pt idx="275">
                  <c:v>1.9301761417571894</c:v>
                </c:pt>
                <c:pt idx="276">
                  <c:v>2.1078536272202131</c:v>
                </c:pt>
                <c:pt idx="277">
                  <c:v>2.1335314722428667</c:v>
                </c:pt>
                <c:pt idx="278">
                  <c:v>1.6140865737344079</c:v>
                </c:pt>
                <c:pt idx="279">
                  <c:v>2.108433734939763</c:v>
                </c:pt>
                <c:pt idx="280">
                  <c:v>2.9703995032084318</c:v>
                </c:pt>
                <c:pt idx="281">
                  <c:v>3.03374264781755</c:v>
                </c:pt>
                <c:pt idx="282">
                  <c:v>2.4025246869591843</c:v>
                </c:pt>
                <c:pt idx="283">
                  <c:v>2.2146164686933867</c:v>
                </c:pt>
                <c:pt idx="284">
                  <c:v>1.6480755702944494</c:v>
                </c:pt>
                <c:pt idx="285">
                  <c:v>1.590017107778996</c:v>
                </c:pt>
                <c:pt idx="286">
                  <c:v>2.177023712183157</c:v>
                </c:pt>
                <c:pt idx="287">
                  <c:v>3.114652317880795</c:v>
                </c:pt>
                <c:pt idx="288">
                  <c:v>2.9236089280100463</c:v>
                </c:pt>
                <c:pt idx="289">
                  <c:v>2.3383911868634311</c:v>
                </c:pt>
                <c:pt idx="290">
                  <c:v>2.0938628158844841</c:v>
                </c:pt>
                <c:pt idx="291">
                  <c:v>1.3935510121045658</c:v>
                </c:pt>
                <c:pt idx="292">
                  <c:v>0.42215298019900871</c:v>
                </c:pt>
                <c:pt idx="293">
                  <c:v>0.48072108162244831</c:v>
                </c:pt>
                <c:pt idx="294">
                  <c:v>0.13917884481557952</c:v>
                </c:pt>
                <c:pt idx="295">
                  <c:v>0</c:v>
                </c:pt>
                <c:pt idx="296">
                  <c:v>-1.9772614928337262E-2</c:v>
                </c:pt>
                <c:pt idx="297">
                  <c:v>0.21792966815254999</c:v>
                </c:pt>
                <c:pt idx="298">
                  <c:v>0.14004201260378046</c:v>
                </c:pt>
                <c:pt idx="299">
                  <c:v>8.0280983442038156E-2</c:v>
                </c:pt>
                <c:pt idx="300">
                  <c:v>1.2115658725310396</c:v>
                </c:pt>
                <c:pt idx="301">
                  <c:v>0.94445008632071392</c:v>
                </c:pt>
                <c:pt idx="302">
                  <c:v>1.4851485148514865</c:v>
                </c:pt>
                <c:pt idx="303">
                  <c:v>3.0096308186195797</c:v>
                </c:pt>
                <c:pt idx="304">
                  <c:v>3.5431888699829939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773-4F2A-BE68-FFC3AA55F34C}"/>
            </c:ext>
          </c:extLst>
        </c:ser>
        <c:ser>
          <c:idx val="5"/>
          <c:order val="5"/>
          <c:tx>
            <c:strRef>
              <c:f>Sheet1!$C$41</c:f>
              <c:strCache>
                <c:ptCount val="1"/>
                <c:pt idx="0">
                  <c:v>Estonia</c:v>
                </c:pt>
              </c:strCache>
            </c:strRef>
          </c:tx>
          <c:spPr>
            <a:ln w="31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Sheet1!$AA$1:$LS$1</c:f>
              <c:numCache>
                <c:formatCode>m/d/yyyy</c:formatCode>
                <c:ptCount val="305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  <c:pt idx="269">
                  <c:v>45078</c:v>
                </c:pt>
                <c:pt idx="270">
                  <c:v>45108</c:v>
                </c:pt>
                <c:pt idx="271">
                  <c:v>45139</c:v>
                </c:pt>
                <c:pt idx="272">
                  <c:v>45170</c:v>
                </c:pt>
                <c:pt idx="273">
                  <c:v>45200</c:v>
                </c:pt>
                <c:pt idx="274">
                  <c:v>45231</c:v>
                </c:pt>
                <c:pt idx="275">
                  <c:v>45261</c:v>
                </c:pt>
                <c:pt idx="276">
                  <c:v>45292</c:v>
                </c:pt>
                <c:pt idx="277">
                  <c:v>45323</c:v>
                </c:pt>
                <c:pt idx="278">
                  <c:v>45352</c:v>
                </c:pt>
                <c:pt idx="279">
                  <c:v>45383</c:v>
                </c:pt>
                <c:pt idx="280">
                  <c:v>45413</c:v>
                </c:pt>
                <c:pt idx="281">
                  <c:v>45444</c:v>
                </c:pt>
                <c:pt idx="282">
                  <c:v>45474</c:v>
                </c:pt>
                <c:pt idx="283">
                  <c:v>45505</c:v>
                </c:pt>
                <c:pt idx="284">
                  <c:v>45536</c:v>
                </c:pt>
                <c:pt idx="285">
                  <c:v>45566</c:v>
                </c:pt>
                <c:pt idx="286">
                  <c:v>45597</c:v>
                </c:pt>
                <c:pt idx="287">
                  <c:v>45627</c:v>
                </c:pt>
                <c:pt idx="288">
                  <c:v>45658</c:v>
                </c:pt>
                <c:pt idx="289">
                  <c:v>45689</c:v>
                </c:pt>
                <c:pt idx="290">
                  <c:v>45717</c:v>
                </c:pt>
                <c:pt idx="291">
                  <c:v>45748</c:v>
                </c:pt>
                <c:pt idx="292">
                  <c:v>45778</c:v>
                </c:pt>
                <c:pt idx="293">
                  <c:v>45809</c:v>
                </c:pt>
                <c:pt idx="294">
                  <c:v>45839</c:v>
                </c:pt>
                <c:pt idx="295">
                  <c:v>45870</c:v>
                </c:pt>
                <c:pt idx="296">
                  <c:v>45901</c:v>
                </c:pt>
                <c:pt idx="297">
                  <c:v>45931</c:v>
                </c:pt>
                <c:pt idx="298">
                  <c:v>45962</c:v>
                </c:pt>
                <c:pt idx="299">
                  <c:v>45992</c:v>
                </c:pt>
                <c:pt idx="300">
                  <c:v>46023</c:v>
                </c:pt>
                <c:pt idx="301">
                  <c:v>46054</c:v>
                </c:pt>
                <c:pt idx="302">
                  <c:v>46082</c:v>
                </c:pt>
                <c:pt idx="303">
                  <c:v>46113</c:v>
                </c:pt>
                <c:pt idx="304">
                  <c:v>46143</c:v>
                </c:pt>
              </c:numCache>
            </c:numRef>
          </c:cat>
          <c:val>
            <c:numRef>
              <c:f>Sheet1!$AA$41:$LS$41</c:f>
              <c:numCache>
                <c:formatCode>0.0</c:formatCode>
                <c:ptCount val="305"/>
                <c:pt idx="0">
                  <c:v>5.6378132118451108</c:v>
                </c:pt>
                <c:pt idx="1">
                  <c:v>5.9476380193511647</c:v>
                </c:pt>
                <c:pt idx="2">
                  <c:v>5.6529112492933908</c:v>
                </c:pt>
                <c:pt idx="3">
                  <c:v>6.2676453980801794</c:v>
                </c:pt>
                <c:pt idx="4">
                  <c:v>6.7643742953776842</c:v>
                </c:pt>
                <c:pt idx="5">
                  <c:v>6.6891512085441418</c:v>
                </c:pt>
                <c:pt idx="6">
                  <c:v>5.9020044543429684</c:v>
                </c:pt>
                <c:pt idx="7">
                  <c:v>5.7825966082846847</c:v>
                </c:pt>
                <c:pt idx="8">
                  <c:v>5.7095343680709565</c:v>
                </c:pt>
                <c:pt idx="9">
                  <c:v>4.8050521691378467</c:v>
                </c:pt>
                <c:pt idx="10">
                  <c:v>4.1757641921397415</c:v>
                </c:pt>
                <c:pt idx="11">
                  <c:v>4.1961852861035487</c:v>
                </c:pt>
                <c:pt idx="12">
                  <c:v>4.2857142857142705</c:v>
                </c:pt>
                <c:pt idx="13">
                  <c:v>4.485629868385721</c:v>
                </c:pt>
                <c:pt idx="14">
                  <c:v>4.4141252006420606</c:v>
                </c:pt>
                <c:pt idx="15">
                  <c:v>4.5430393198724772</c:v>
                </c:pt>
                <c:pt idx="16">
                  <c:v>4.1446673706441395</c:v>
                </c:pt>
                <c:pt idx="17">
                  <c:v>3.8461538461538547</c:v>
                </c:pt>
                <c:pt idx="18">
                  <c:v>3.259726603575186</c:v>
                </c:pt>
                <c:pt idx="19">
                  <c:v>2.7332457293035572</c:v>
                </c:pt>
                <c:pt idx="20">
                  <c:v>2.6743576297849847</c:v>
                </c:pt>
                <c:pt idx="21">
                  <c:v>3.0914330626146125</c:v>
                </c:pt>
                <c:pt idx="22">
                  <c:v>3.0128373067854319</c:v>
                </c:pt>
                <c:pt idx="23">
                  <c:v>2.6935146443514579</c:v>
                </c:pt>
                <c:pt idx="24">
                  <c:v>2.5071077797880648</c:v>
                </c:pt>
                <c:pt idx="25">
                  <c:v>2.2622107969151761</c:v>
                </c:pt>
                <c:pt idx="26">
                  <c:v>2.126569305662307</c:v>
                </c:pt>
                <c:pt idx="27">
                  <c:v>1.1689961880559041</c:v>
                </c:pt>
                <c:pt idx="28">
                  <c:v>0.68441064638782301</c:v>
                </c:pt>
                <c:pt idx="29">
                  <c:v>0.43125317097920668</c:v>
                </c:pt>
                <c:pt idx="30">
                  <c:v>0.89103869653768264</c:v>
                </c:pt>
                <c:pt idx="31">
                  <c:v>1.4325914556152286</c:v>
                </c:pt>
                <c:pt idx="32">
                  <c:v>1.5066394279877438</c:v>
                </c:pt>
                <c:pt idx="33">
                  <c:v>1.2198221092757144</c:v>
                </c:pt>
                <c:pt idx="34">
                  <c:v>1.1953204476093493</c:v>
                </c:pt>
                <c:pt idx="35">
                  <c:v>1.1968423733129674</c:v>
                </c:pt>
                <c:pt idx="36">
                  <c:v>0.68078668683813071</c:v>
                </c:pt>
                <c:pt idx="37">
                  <c:v>0.57817998994469377</c:v>
                </c:pt>
                <c:pt idx="38">
                  <c:v>0.70245860511790603</c:v>
                </c:pt>
                <c:pt idx="39">
                  <c:v>1.5071590052750494</c:v>
                </c:pt>
                <c:pt idx="40">
                  <c:v>3.7009063444108703</c:v>
                </c:pt>
                <c:pt idx="41">
                  <c:v>4.3950492548623155</c:v>
                </c:pt>
                <c:pt idx="42">
                  <c:v>4.0121120363360907</c:v>
                </c:pt>
                <c:pt idx="43">
                  <c:v>3.9092055485498323</c:v>
                </c:pt>
                <c:pt idx="44">
                  <c:v>3.8238993710691949</c:v>
                </c:pt>
                <c:pt idx="45">
                  <c:v>3.9668591513934093</c:v>
                </c:pt>
                <c:pt idx="46">
                  <c:v>4.4734858004523703</c:v>
                </c:pt>
                <c:pt idx="47">
                  <c:v>4.8062405636638106</c:v>
                </c:pt>
                <c:pt idx="48">
                  <c:v>4.1572752316554107</c:v>
                </c:pt>
                <c:pt idx="49">
                  <c:v>4.5488627843039309</c:v>
                </c:pt>
                <c:pt idx="50">
                  <c:v>4.8579970104633885</c:v>
                </c:pt>
                <c:pt idx="51">
                  <c:v>4.6028210838901407</c:v>
                </c:pt>
                <c:pt idx="52">
                  <c:v>2.8890507404710108</c:v>
                </c:pt>
                <c:pt idx="53">
                  <c:v>3.2180014517299682</c:v>
                </c:pt>
                <c:pt idx="54">
                  <c:v>3.8330907326540542</c:v>
                </c:pt>
                <c:pt idx="55">
                  <c:v>4.1747572815533873</c:v>
                </c:pt>
                <c:pt idx="56">
                  <c:v>4.9430579113157291</c:v>
                </c:pt>
                <c:pt idx="57">
                  <c:v>4.4916686790630544</c:v>
                </c:pt>
                <c:pt idx="58">
                  <c:v>4.0173201828241467</c:v>
                </c:pt>
                <c:pt idx="59">
                  <c:v>3.6734693877551017</c:v>
                </c:pt>
                <c:pt idx="60">
                  <c:v>4.6164943496032507</c:v>
                </c:pt>
                <c:pt idx="61">
                  <c:v>4.5421945971790612</c:v>
                </c:pt>
                <c:pt idx="62">
                  <c:v>4.0152055119980989</c:v>
                </c:pt>
                <c:pt idx="63">
                  <c:v>4.3056541282233241</c:v>
                </c:pt>
                <c:pt idx="64">
                  <c:v>4.6012269938650263</c:v>
                </c:pt>
                <c:pt idx="65">
                  <c:v>4.3834974214721267</c:v>
                </c:pt>
                <c:pt idx="66">
                  <c:v>4.5093457943925275</c:v>
                </c:pt>
                <c:pt idx="67">
                  <c:v>4.962721342031684</c:v>
                </c:pt>
                <c:pt idx="68">
                  <c:v>3.7866543523435769</c:v>
                </c:pt>
                <c:pt idx="69">
                  <c:v>3.76704414143747</c:v>
                </c:pt>
                <c:pt idx="70">
                  <c:v>4.6253469010175685</c:v>
                </c:pt>
                <c:pt idx="71">
                  <c:v>5.0717924965261618</c:v>
                </c:pt>
                <c:pt idx="72">
                  <c:v>4.9873592277637435</c:v>
                </c:pt>
                <c:pt idx="73">
                  <c:v>4.6192545163503462</c:v>
                </c:pt>
                <c:pt idx="74">
                  <c:v>5.6190041114664302</c:v>
                </c:pt>
                <c:pt idx="75">
                  <c:v>5.6248582444998751</c:v>
                </c:pt>
                <c:pt idx="76">
                  <c:v>5.8876607263703917</c:v>
                </c:pt>
                <c:pt idx="77">
                  <c:v>5.9959577812710663</c:v>
                </c:pt>
                <c:pt idx="78">
                  <c:v>6.5280572322825803</c:v>
                </c:pt>
                <c:pt idx="79">
                  <c:v>6.148723640399556</c:v>
                </c:pt>
                <c:pt idx="80">
                  <c:v>7.4972191323692927</c:v>
                </c:pt>
                <c:pt idx="81">
                  <c:v>8.7305122494432119</c:v>
                </c:pt>
                <c:pt idx="82">
                  <c:v>9.2838196286471941</c:v>
                </c:pt>
                <c:pt idx="83">
                  <c:v>9.7421203438395452</c:v>
                </c:pt>
                <c:pt idx="84">
                  <c:v>11.27408056042032</c:v>
                </c:pt>
                <c:pt idx="85">
                  <c:v>11.519125683060105</c:v>
                </c:pt>
                <c:pt idx="86">
                  <c:v>11.245674740484413</c:v>
                </c:pt>
                <c:pt idx="87">
                  <c:v>11.573974661799436</c:v>
                </c:pt>
                <c:pt idx="88">
                  <c:v>11.376224968044312</c:v>
                </c:pt>
                <c:pt idx="89">
                  <c:v>11.483050847457621</c:v>
                </c:pt>
                <c:pt idx="90">
                  <c:v>11.227701993704088</c:v>
                </c:pt>
                <c:pt idx="91">
                  <c:v>11.10414052697617</c:v>
                </c:pt>
                <c:pt idx="92">
                  <c:v>10.802980132450335</c:v>
                </c:pt>
                <c:pt idx="93">
                  <c:v>10.07783695206883</c:v>
                </c:pt>
                <c:pt idx="94">
                  <c:v>8.4546925566343134</c:v>
                </c:pt>
                <c:pt idx="95">
                  <c:v>7.5316328580036229</c:v>
                </c:pt>
                <c:pt idx="96">
                  <c:v>4.6822742474916357</c:v>
                </c:pt>
                <c:pt idx="97">
                  <c:v>3.8612308898471115</c:v>
                </c:pt>
                <c:pt idx="98">
                  <c:v>2.5466562986003138</c:v>
                </c:pt>
                <c:pt idx="99">
                  <c:v>0.90454195535025761</c:v>
                </c:pt>
                <c:pt idx="100">
                  <c:v>0.32517214996174992</c:v>
                </c:pt>
                <c:pt idx="101">
                  <c:v>-0.51311288483465445</c:v>
                </c:pt>
                <c:pt idx="102">
                  <c:v>-0.3962264150943362</c:v>
                </c:pt>
                <c:pt idx="103">
                  <c:v>-0.73404856013551401</c:v>
                </c:pt>
                <c:pt idx="104">
                  <c:v>-1.6623085543518878</c:v>
                </c:pt>
                <c:pt idx="105">
                  <c:v>-2.102716784518055</c:v>
                </c:pt>
                <c:pt idx="106">
                  <c:v>-2.1447221186124521</c:v>
                </c:pt>
                <c:pt idx="107">
                  <c:v>-1.8677624206201004</c:v>
                </c:pt>
                <c:pt idx="108">
                  <c:v>-0.97725991355008812</c:v>
                </c:pt>
                <c:pt idx="109">
                  <c:v>-0.32081524816003348</c:v>
                </c:pt>
                <c:pt idx="110">
                  <c:v>1.3649289099526118</c:v>
                </c:pt>
                <c:pt idx="111">
                  <c:v>2.4985695212664583</c:v>
                </c:pt>
                <c:pt idx="112">
                  <c:v>2.7645376549094269</c:v>
                </c:pt>
                <c:pt idx="113">
                  <c:v>3.3619866284622768</c:v>
                </c:pt>
                <c:pt idx="114">
                  <c:v>2.7467323356696438</c:v>
                </c:pt>
                <c:pt idx="115">
                  <c:v>2.806219188471748</c:v>
                </c:pt>
                <c:pt idx="116">
                  <c:v>3.7986704653371284</c:v>
                </c:pt>
                <c:pt idx="117">
                  <c:v>4.4478236076791466</c:v>
                </c:pt>
                <c:pt idx="118">
                  <c:v>5.0505050505050386</c:v>
                </c:pt>
                <c:pt idx="119">
                  <c:v>5.4054054054054168</c:v>
                </c:pt>
                <c:pt idx="120">
                  <c:v>5.0863541468969542</c:v>
                </c:pt>
                <c:pt idx="121">
                  <c:v>5.5282090117379834</c:v>
                </c:pt>
                <c:pt idx="122">
                  <c:v>5.1056667290069191</c:v>
                </c:pt>
                <c:pt idx="123">
                  <c:v>5.396352809825089</c:v>
                </c:pt>
                <c:pt idx="124">
                  <c:v>5.5102040816326525</c:v>
                </c:pt>
                <c:pt idx="125">
                  <c:v>4.9343929033450307</c:v>
                </c:pt>
                <c:pt idx="126">
                  <c:v>5.2728613569321459</c:v>
                </c:pt>
                <c:pt idx="127">
                  <c:v>5.5883437845813289</c:v>
                </c:pt>
                <c:pt idx="128">
                  <c:v>5.3430924062214169</c:v>
                </c:pt>
                <c:pt idx="129">
                  <c:v>4.6951774340309393</c:v>
                </c:pt>
                <c:pt idx="130">
                  <c:v>4.4448476052249664</c:v>
                </c:pt>
                <c:pt idx="131">
                  <c:v>4.098952690501978</c:v>
                </c:pt>
                <c:pt idx="132">
                  <c:v>4.6956835831677868</c:v>
                </c:pt>
                <c:pt idx="133">
                  <c:v>4.4312881234302104</c:v>
                </c:pt>
                <c:pt idx="134">
                  <c:v>4.644128113878998</c:v>
                </c:pt>
                <c:pt idx="135">
                  <c:v>4.2902542372881269</c:v>
                </c:pt>
                <c:pt idx="136">
                  <c:v>4.0970634781079651</c:v>
                </c:pt>
                <c:pt idx="137">
                  <c:v>4.4029587883057442</c:v>
                </c:pt>
                <c:pt idx="138">
                  <c:v>4.1330998248686468</c:v>
                </c:pt>
                <c:pt idx="139">
                  <c:v>4.2096069868995611</c:v>
                </c:pt>
                <c:pt idx="140">
                  <c:v>4.064616988014591</c:v>
                </c:pt>
                <c:pt idx="141">
                  <c:v>4.2238831913784081</c:v>
                </c:pt>
                <c:pt idx="142">
                  <c:v>3.8040646169880121</c:v>
                </c:pt>
                <c:pt idx="143">
                  <c:v>3.6426712922810189</c:v>
                </c:pt>
                <c:pt idx="144">
                  <c:v>3.7433155080213831</c:v>
                </c:pt>
                <c:pt idx="145">
                  <c:v>4.0027486686136315</c:v>
                </c:pt>
                <c:pt idx="146">
                  <c:v>3.7918721305900238</c:v>
                </c:pt>
                <c:pt idx="147">
                  <c:v>3.4366006433045548</c:v>
                </c:pt>
                <c:pt idx="148">
                  <c:v>3.614864864864864</c:v>
                </c:pt>
                <c:pt idx="149">
                  <c:v>4.0654520917678738</c:v>
                </c:pt>
                <c:pt idx="150">
                  <c:v>3.9522367978472861</c:v>
                </c:pt>
                <c:pt idx="151">
                  <c:v>3.5534696614146988</c:v>
                </c:pt>
                <c:pt idx="152">
                  <c:v>2.6039058587881803</c:v>
                </c:pt>
                <c:pt idx="153">
                  <c:v>2.1847898599065996</c:v>
                </c:pt>
                <c:pt idx="154">
                  <c:v>2.058232931726911</c:v>
                </c:pt>
                <c:pt idx="155">
                  <c:v>2.0418410041840973</c:v>
                </c:pt>
                <c:pt idx="156">
                  <c:v>1.5630196208846092</c:v>
                </c:pt>
                <c:pt idx="157">
                  <c:v>1.123224314502802</c:v>
                </c:pt>
                <c:pt idx="158">
                  <c:v>0.70445609436435852</c:v>
                </c:pt>
                <c:pt idx="159">
                  <c:v>0.80196399345335845</c:v>
                </c:pt>
                <c:pt idx="160">
                  <c:v>0.63580045647211314</c:v>
                </c:pt>
                <c:pt idx="161">
                  <c:v>0.35662181877127441</c:v>
                </c:pt>
                <c:pt idx="162">
                  <c:v>-1.6178611875106164E-2</c:v>
                </c:pt>
                <c:pt idx="163">
                  <c:v>-0.19423761735190004</c:v>
                </c:pt>
                <c:pt idx="164">
                  <c:v>0.2114852773710707</c:v>
                </c:pt>
                <c:pt idx="165">
                  <c:v>0.47331483597192747</c:v>
                </c:pt>
                <c:pt idx="166">
                  <c:v>1.6396130513185447E-2</c:v>
                </c:pt>
                <c:pt idx="167">
                  <c:v>6.5606035755294556E-2</c:v>
                </c:pt>
                <c:pt idx="168">
                  <c:v>-0.52390307793058755</c:v>
                </c:pt>
                <c:pt idx="169">
                  <c:v>-0.22868343678537073</c:v>
                </c:pt>
                <c:pt idx="170">
                  <c:v>1.6268098259319963E-2</c:v>
                </c:pt>
                <c:pt idx="171">
                  <c:v>0.40591005033283611</c:v>
                </c:pt>
                <c:pt idx="172">
                  <c:v>0.53458610076138058</c:v>
                </c:pt>
                <c:pt idx="173">
                  <c:v>0.29074462930060996</c:v>
                </c:pt>
                <c:pt idx="174">
                  <c:v>0.14563106796117165</c:v>
                </c:pt>
                <c:pt idx="175">
                  <c:v>0.17839766461240636</c:v>
                </c:pt>
                <c:pt idx="176">
                  <c:v>-0.32467532467532756</c:v>
                </c:pt>
                <c:pt idx="177">
                  <c:v>-3.2488628979865375E-2</c:v>
                </c:pt>
                <c:pt idx="178">
                  <c:v>0.54098360655736588</c:v>
                </c:pt>
                <c:pt idx="179">
                  <c:v>-0.16390755613834296</c:v>
                </c:pt>
                <c:pt idx="180">
                  <c:v>6.5832784726782556E-2</c:v>
                </c:pt>
                <c:pt idx="181">
                  <c:v>0.36018336607728241</c:v>
                </c:pt>
                <c:pt idx="182">
                  <c:v>0.47169811320755262</c:v>
                </c:pt>
                <c:pt idx="183">
                  <c:v>-3.2341526520052177E-2</c:v>
                </c:pt>
                <c:pt idx="184">
                  <c:v>-1.6113438607812114E-2</c:v>
                </c:pt>
                <c:pt idx="185">
                  <c:v>0.41874698019004342</c:v>
                </c:pt>
                <c:pt idx="186">
                  <c:v>0.75941185975116898</c:v>
                </c:pt>
                <c:pt idx="187">
                  <c:v>1.0846689331390547</c:v>
                </c:pt>
                <c:pt idx="188">
                  <c:v>1.74267100977199</c:v>
                </c:pt>
                <c:pt idx="189">
                  <c:v>1.0399740006499902</c:v>
                </c:pt>
                <c:pt idx="190">
                  <c:v>1.3533344203489284</c:v>
                </c:pt>
                <c:pt idx="191">
                  <c:v>2.3313084879330148</c:v>
                </c:pt>
                <c:pt idx="192">
                  <c:v>2.7960526315789602</c:v>
                </c:pt>
                <c:pt idx="193">
                  <c:v>3.4257748776509001</c:v>
                </c:pt>
                <c:pt idx="194">
                  <c:v>3.0273595596567837</c:v>
                </c:pt>
                <c:pt idx="195">
                  <c:v>3.542542866386289</c:v>
                </c:pt>
                <c:pt idx="196">
                  <c:v>3.5132957292506095</c:v>
                </c:pt>
                <c:pt idx="197">
                  <c:v>3.1435445068163537</c:v>
                </c:pt>
                <c:pt idx="198">
                  <c:v>3.9288005131494552</c:v>
                </c:pt>
                <c:pt idx="199">
                  <c:v>4.2280589365791155</c:v>
                </c:pt>
                <c:pt idx="200">
                  <c:v>3.9378901872899164</c:v>
                </c:pt>
                <c:pt idx="201">
                  <c:v>4.0205853972338446</c:v>
                </c:pt>
                <c:pt idx="202">
                  <c:v>4.4562419562419686</c:v>
                </c:pt>
                <c:pt idx="203">
                  <c:v>3.7702550938552903</c:v>
                </c:pt>
                <c:pt idx="204">
                  <c:v>3.6160000000000192</c:v>
                </c:pt>
                <c:pt idx="205">
                  <c:v>3.2018927444795064</c:v>
                </c:pt>
                <c:pt idx="206">
                  <c:v>2.8755499685732211</c:v>
                </c:pt>
                <c:pt idx="207">
                  <c:v>2.8589282924543102</c:v>
                </c:pt>
                <c:pt idx="208">
                  <c:v>3.0515335513000119</c:v>
                </c:pt>
                <c:pt idx="209">
                  <c:v>3.918519670346754</c:v>
                </c:pt>
                <c:pt idx="210">
                  <c:v>3.3328190094121135</c:v>
                </c:pt>
                <c:pt idx="211">
                  <c:v>3.5341118623232859</c:v>
                </c:pt>
                <c:pt idx="212">
                  <c:v>3.5114738949637792</c:v>
                </c:pt>
                <c:pt idx="213">
                  <c:v>4.4836116264687531</c:v>
                </c:pt>
                <c:pt idx="214">
                  <c:v>3.2342522716771738</c:v>
                </c:pt>
                <c:pt idx="215">
                  <c:v>3.3240568954854499</c:v>
                </c:pt>
                <c:pt idx="216">
                  <c:v>2.7486102532427337</c:v>
                </c:pt>
                <c:pt idx="217">
                  <c:v>1.8951551276172873</c:v>
                </c:pt>
                <c:pt idx="218">
                  <c:v>2.2453031923018063</c:v>
                </c:pt>
                <c:pt idx="219">
                  <c:v>3.2351154313487118</c:v>
                </c:pt>
                <c:pt idx="220">
                  <c:v>3.0820365614141254</c:v>
                </c:pt>
                <c:pt idx="221">
                  <c:v>2.6036211282358224</c:v>
                </c:pt>
                <c:pt idx="222">
                  <c:v>2.0456921009407214</c:v>
                </c:pt>
                <c:pt idx="223">
                  <c:v>2.1222914811516835</c:v>
                </c:pt>
                <c:pt idx="224">
                  <c:v>2.2318107424490474</c:v>
                </c:pt>
                <c:pt idx="225">
                  <c:v>1.435335898194734</c:v>
                </c:pt>
                <c:pt idx="226">
                  <c:v>1.8200805609428494</c:v>
                </c:pt>
                <c:pt idx="227">
                  <c:v>1.7956007780936645</c:v>
                </c:pt>
                <c:pt idx="228">
                  <c:v>1.6381124135858016</c:v>
                </c:pt>
                <c:pt idx="229">
                  <c:v>2.0098995050247481</c:v>
                </c:pt>
                <c:pt idx="230">
                  <c:v>0.97101882282641938</c:v>
                </c:pt>
                <c:pt idx="231">
                  <c:v>-0.88274238634691304</c:v>
                </c:pt>
                <c:pt idx="232">
                  <c:v>-1.8173823831159397</c:v>
                </c:pt>
                <c:pt idx="233">
                  <c:v>-1.6187837246609327</c:v>
                </c:pt>
                <c:pt idx="234">
                  <c:v>-1.273046532045663</c:v>
                </c:pt>
                <c:pt idx="235">
                  <c:v>-1.3224821973550349</c:v>
                </c:pt>
                <c:pt idx="236">
                  <c:v>-1.324406927666999</c:v>
                </c:pt>
                <c:pt idx="237">
                  <c:v>-1.7359591539022556</c:v>
                </c:pt>
                <c:pt idx="238">
                  <c:v>-1.1868131868131848</c:v>
                </c:pt>
                <c:pt idx="239">
                  <c:v>-0.88196383948256907</c:v>
                </c:pt>
                <c:pt idx="240">
                  <c:v>0.25136773621174946</c:v>
                </c:pt>
                <c:pt idx="241">
                  <c:v>0.52933392148213354</c:v>
                </c:pt>
                <c:pt idx="242">
                  <c:v>0.90250036987720161</c:v>
                </c:pt>
                <c:pt idx="243">
                  <c:v>1.6179308297461725</c:v>
                </c:pt>
                <c:pt idx="244">
                  <c:v>3.1945066427825131</c:v>
                </c:pt>
                <c:pt idx="245">
                  <c:v>3.7355469908093797</c:v>
                </c:pt>
                <c:pt idx="246">
                  <c:v>4.9058840966355488</c:v>
                </c:pt>
                <c:pt idx="247">
                  <c:v>4.9631811487481414</c:v>
                </c:pt>
                <c:pt idx="248">
                  <c:v>6.371681415929209</c:v>
                </c:pt>
                <c:pt idx="249">
                  <c:v>6.799287410926369</c:v>
                </c:pt>
                <c:pt idx="250">
                  <c:v>8.5557532621589605</c:v>
                </c:pt>
                <c:pt idx="251">
                  <c:v>12.027287557467004</c:v>
                </c:pt>
                <c:pt idx="252">
                  <c:v>11.032448377581128</c:v>
                </c:pt>
                <c:pt idx="253">
                  <c:v>11.584028082492326</c:v>
                </c:pt>
                <c:pt idx="254">
                  <c:v>14.824046920821111</c:v>
                </c:pt>
                <c:pt idx="255">
                  <c:v>19.135261466549824</c:v>
                </c:pt>
                <c:pt idx="256">
                  <c:v>20.135975697960372</c:v>
                </c:pt>
                <c:pt idx="257">
                  <c:v>21.991997713632472</c:v>
                </c:pt>
                <c:pt idx="258">
                  <c:v>23.170387115004253</c:v>
                </c:pt>
                <c:pt idx="259">
                  <c:v>25.157850427950066</c:v>
                </c:pt>
                <c:pt idx="260">
                  <c:v>24.098724348308377</c:v>
                </c:pt>
                <c:pt idx="261">
                  <c:v>22.463163747567407</c:v>
                </c:pt>
                <c:pt idx="262">
                  <c:v>21.404179756863819</c:v>
                </c:pt>
                <c:pt idx="263">
                  <c:v>17.500661900979608</c:v>
                </c:pt>
                <c:pt idx="264">
                  <c:v>18.610520722635492</c:v>
                </c:pt>
                <c:pt idx="265">
                  <c:v>17.826713855026853</c:v>
                </c:pt>
                <c:pt idx="266">
                  <c:v>15.617417954284264</c:v>
                </c:pt>
                <c:pt idx="267">
                  <c:v>13.155958803334977</c:v>
                </c:pt>
                <c:pt idx="268">
                  <c:v>11.16195063214931</c:v>
                </c:pt>
                <c:pt idx="269">
                  <c:v>9.0195619069930686</c:v>
                </c:pt>
                <c:pt idx="270">
                  <c:v>6.2284927735719142</c:v>
                </c:pt>
                <c:pt idx="271">
                  <c:v>4.3049327354260036</c:v>
                </c:pt>
                <c:pt idx="272">
                  <c:v>3.8994413407821282</c:v>
                </c:pt>
                <c:pt idx="273">
                  <c:v>5.0397275822928522</c:v>
                </c:pt>
                <c:pt idx="274">
                  <c:v>4.1404140414041501</c:v>
                </c:pt>
                <c:pt idx="275">
                  <c:v>4.2699414150518145</c:v>
                </c:pt>
                <c:pt idx="276">
                  <c:v>4.9613618546309635</c:v>
                </c:pt>
                <c:pt idx="277">
                  <c:v>4.3831349427077448</c:v>
                </c:pt>
                <c:pt idx="278">
                  <c:v>4.0755467196819106</c:v>
                </c:pt>
                <c:pt idx="279">
                  <c:v>3.1531043449994467</c:v>
                </c:pt>
                <c:pt idx="280">
                  <c:v>3.1087521663778261</c:v>
                </c:pt>
                <c:pt idx="281">
                  <c:v>2.7613624153862704</c:v>
                </c:pt>
                <c:pt idx="282">
                  <c:v>3.498542274052463</c:v>
                </c:pt>
                <c:pt idx="283">
                  <c:v>3.4071367153912124</c:v>
                </c:pt>
                <c:pt idx="284">
                  <c:v>3.1616302828261222</c:v>
                </c:pt>
                <c:pt idx="285">
                  <c:v>4.4953533607088758</c:v>
                </c:pt>
                <c:pt idx="286">
                  <c:v>3.7705272255833977</c:v>
                </c:pt>
                <c:pt idx="287">
                  <c:v>4.0626688276607315</c:v>
                </c:pt>
                <c:pt idx="288">
                  <c:v>3.8092189500640306</c:v>
                </c:pt>
                <c:pt idx="289">
                  <c:v>5.0516892251945</c:v>
                </c:pt>
                <c:pt idx="290">
                  <c:v>4.2873819378117295</c:v>
                </c:pt>
                <c:pt idx="291">
                  <c:v>4.4222689075630095</c:v>
                </c:pt>
                <c:pt idx="292">
                  <c:v>4.580313058094343</c:v>
                </c:pt>
                <c:pt idx="293">
                  <c:v>5.2488498536177319</c:v>
                </c:pt>
                <c:pt idx="294">
                  <c:v>5.5920709441836136</c:v>
                </c:pt>
                <c:pt idx="295">
                  <c:v>6.1636004573329295</c:v>
                </c:pt>
                <c:pt idx="296">
                  <c:v>5.2851037214635577</c:v>
                </c:pt>
                <c:pt idx="297">
                  <c:v>4.5398138572905866</c:v>
                </c:pt>
                <c:pt idx="298">
                  <c:v>4.737116085372195</c:v>
                </c:pt>
                <c:pt idx="299">
                  <c:v>4.049423735852975</c:v>
                </c:pt>
                <c:pt idx="300">
                  <c:v>3.8030630075033267</c:v>
                </c:pt>
                <c:pt idx="301">
                  <c:v>3.2261337120828015</c:v>
                </c:pt>
                <c:pt idx="302">
                  <c:v>3.5005596825073759</c:v>
                </c:pt>
                <c:pt idx="303">
                  <c:v>3.1888140026154366</c:v>
                </c:pt>
                <c:pt idx="304">
                  <c:v>3.556002009040693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773-4F2A-BE68-FFC3AA55F34C}"/>
            </c:ext>
          </c:extLst>
        </c:ser>
        <c:ser>
          <c:idx val="6"/>
          <c:order val="6"/>
          <c:tx>
            <c:strRef>
              <c:f>Sheet1!$C$42</c:f>
              <c:strCache>
                <c:ptCount val="1"/>
                <c:pt idx="0">
                  <c:v>Finland</c:v>
                </c:pt>
              </c:strCache>
            </c:strRef>
          </c:tx>
          <c:spPr>
            <a:ln w="31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Sheet1!$AA$1:$LS$1</c:f>
              <c:numCache>
                <c:formatCode>m/d/yyyy</c:formatCode>
                <c:ptCount val="305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  <c:pt idx="269">
                  <c:v>45078</c:v>
                </c:pt>
                <c:pt idx="270">
                  <c:v>45108</c:v>
                </c:pt>
                <c:pt idx="271">
                  <c:v>45139</c:v>
                </c:pt>
                <c:pt idx="272">
                  <c:v>45170</c:v>
                </c:pt>
                <c:pt idx="273">
                  <c:v>45200</c:v>
                </c:pt>
                <c:pt idx="274">
                  <c:v>45231</c:v>
                </c:pt>
                <c:pt idx="275">
                  <c:v>45261</c:v>
                </c:pt>
                <c:pt idx="276">
                  <c:v>45292</c:v>
                </c:pt>
                <c:pt idx="277">
                  <c:v>45323</c:v>
                </c:pt>
                <c:pt idx="278">
                  <c:v>45352</c:v>
                </c:pt>
                <c:pt idx="279">
                  <c:v>45383</c:v>
                </c:pt>
                <c:pt idx="280">
                  <c:v>45413</c:v>
                </c:pt>
                <c:pt idx="281">
                  <c:v>45444</c:v>
                </c:pt>
                <c:pt idx="282">
                  <c:v>45474</c:v>
                </c:pt>
                <c:pt idx="283">
                  <c:v>45505</c:v>
                </c:pt>
                <c:pt idx="284">
                  <c:v>45536</c:v>
                </c:pt>
                <c:pt idx="285">
                  <c:v>45566</c:v>
                </c:pt>
                <c:pt idx="286">
                  <c:v>45597</c:v>
                </c:pt>
                <c:pt idx="287">
                  <c:v>45627</c:v>
                </c:pt>
                <c:pt idx="288">
                  <c:v>45658</c:v>
                </c:pt>
                <c:pt idx="289">
                  <c:v>45689</c:v>
                </c:pt>
                <c:pt idx="290">
                  <c:v>45717</c:v>
                </c:pt>
                <c:pt idx="291">
                  <c:v>45748</c:v>
                </c:pt>
                <c:pt idx="292">
                  <c:v>45778</c:v>
                </c:pt>
                <c:pt idx="293">
                  <c:v>45809</c:v>
                </c:pt>
                <c:pt idx="294">
                  <c:v>45839</c:v>
                </c:pt>
                <c:pt idx="295">
                  <c:v>45870</c:v>
                </c:pt>
                <c:pt idx="296">
                  <c:v>45901</c:v>
                </c:pt>
                <c:pt idx="297">
                  <c:v>45931</c:v>
                </c:pt>
                <c:pt idx="298">
                  <c:v>45962</c:v>
                </c:pt>
                <c:pt idx="299">
                  <c:v>45992</c:v>
                </c:pt>
                <c:pt idx="300">
                  <c:v>46023</c:v>
                </c:pt>
                <c:pt idx="301">
                  <c:v>46054</c:v>
                </c:pt>
                <c:pt idx="302">
                  <c:v>46082</c:v>
                </c:pt>
                <c:pt idx="303">
                  <c:v>46113</c:v>
                </c:pt>
                <c:pt idx="304">
                  <c:v>46143</c:v>
                </c:pt>
              </c:numCache>
            </c:numRef>
          </c:cat>
          <c:val>
            <c:numRef>
              <c:f>Sheet1!$AA$42:$LS$42</c:f>
              <c:numCache>
                <c:formatCode>0.0</c:formatCode>
                <c:ptCount val="305"/>
                <c:pt idx="0">
                  <c:v>2.871046228710461</c:v>
                </c:pt>
                <c:pt idx="1">
                  <c:v>2.7044430135222175</c:v>
                </c:pt>
                <c:pt idx="2">
                  <c:v>2.5427794658563929</c:v>
                </c:pt>
                <c:pt idx="3">
                  <c:v>2.857142857142847</c:v>
                </c:pt>
                <c:pt idx="4">
                  <c:v>3.2724384432089026</c:v>
                </c:pt>
                <c:pt idx="5">
                  <c:v>2.9756251978474202</c:v>
                </c:pt>
                <c:pt idx="6">
                  <c:v>2.6395293369374961</c:v>
                </c:pt>
                <c:pt idx="7">
                  <c:v>2.7164416203335984</c:v>
                </c:pt>
                <c:pt idx="8">
                  <c:v>2.5632961157414647</c:v>
                </c:pt>
                <c:pt idx="9">
                  <c:v>2.3880597014925398</c:v>
                </c:pt>
                <c:pt idx="10">
                  <c:v>2.1544267966661312</c:v>
                </c:pt>
                <c:pt idx="11">
                  <c:v>2.3633212541358084</c:v>
                </c:pt>
                <c:pt idx="12">
                  <c:v>2.901292967518132</c:v>
                </c:pt>
                <c:pt idx="13">
                  <c:v>2.4921630094044023</c:v>
                </c:pt>
                <c:pt idx="14">
                  <c:v>2.5888958203368562</c:v>
                </c:pt>
                <c:pt idx="15">
                  <c:v>2.4829298572315528</c:v>
                </c:pt>
                <c:pt idx="16">
                  <c:v>1.7997231195200802</c:v>
                </c:pt>
                <c:pt idx="17">
                  <c:v>1.5370427297878964</c:v>
                </c:pt>
                <c:pt idx="18">
                  <c:v>1.9984508133230161</c:v>
                </c:pt>
                <c:pt idx="19">
                  <c:v>1.7939993813795185</c:v>
                </c:pt>
                <c:pt idx="20">
                  <c:v>1.3492793621588506</c:v>
                </c:pt>
                <c:pt idx="21">
                  <c:v>1.687893202393731</c:v>
                </c:pt>
                <c:pt idx="22">
                  <c:v>1.7395320197044484</c:v>
                </c:pt>
                <c:pt idx="23">
                  <c:v>1.7238725565645652</c:v>
                </c:pt>
                <c:pt idx="24">
                  <c:v>1.4250689549494266</c:v>
                </c:pt>
                <c:pt idx="25">
                  <c:v>2.0798287199877752</c:v>
                </c:pt>
                <c:pt idx="26">
                  <c:v>1.8090605047126784</c:v>
                </c:pt>
                <c:pt idx="27">
                  <c:v>1.3930950938824793</c:v>
                </c:pt>
                <c:pt idx="28">
                  <c:v>1.0577213659715756</c:v>
                </c:pt>
                <c:pt idx="29">
                  <c:v>1.120193763245525</c:v>
                </c:pt>
                <c:pt idx="30">
                  <c:v>0.98724179829889902</c:v>
                </c:pt>
                <c:pt idx="31">
                  <c:v>1.200243087207542</c:v>
                </c:pt>
                <c:pt idx="32">
                  <c:v>1.25567322239033</c:v>
                </c:pt>
                <c:pt idx="33">
                  <c:v>0.8902972687490518</c:v>
                </c:pt>
                <c:pt idx="34">
                  <c:v>1.10455439552124</c:v>
                </c:pt>
                <c:pt idx="35">
                  <c:v>1.1802088061733995</c:v>
                </c:pt>
                <c:pt idx="36">
                  <c:v>0.74029309563379275</c:v>
                </c:pt>
                <c:pt idx="37">
                  <c:v>0.4044943820224578</c:v>
                </c:pt>
                <c:pt idx="38">
                  <c:v>-0.38823353740481403</c:v>
                </c:pt>
                <c:pt idx="39">
                  <c:v>-0.37335722819593631</c:v>
                </c:pt>
                <c:pt idx="40">
                  <c:v>-0.11961722488037507</c:v>
                </c:pt>
                <c:pt idx="41">
                  <c:v>-7.4850299401196807E-2</c:v>
                </c:pt>
                <c:pt idx="42">
                  <c:v>0.18047826740863471</c:v>
                </c:pt>
                <c:pt idx="43">
                  <c:v>0.24020417354750911</c:v>
                </c:pt>
                <c:pt idx="44">
                  <c:v>0.17929179740026058</c:v>
                </c:pt>
                <c:pt idx="45">
                  <c:v>0.64313490876459767</c:v>
                </c:pt>
                <c:pt idx="46">
                  <c:v>0.20951810835079243</c:v>
                </c:pt>
                <c:pt idx="47">
                  <c:v>0.14954389113204236</c:v>
                </c:pt>
                <c:pt idx="48">
                  <c:v>-0.11997600479906056</c:v>
                </c:pt>
                <c:pt idx="49">
                  <c:v>1.492091912862481E-2</c:v>
                </c:pt>
                <c:pt idx="50">
                  <c:v>0.88442512366961878</c:v>
                </c:pt>
                <c:pt idx="51">
                  <c:v>1.1392594813371293</c:v>
                </c:pt>
                <c:pt idx="52">
                  <c:v>0.64371257485031919</c:v>
                </c:pt>
                <c:pt idx="53">
                  <c:v>1.0037453183520562</c:v>
                </c:pt>
                <c:pt idx="54">
                  <c:v>0.88575288995647039</c:v>
                </c:pt>
                <c:pt idx="55">
                  <c:v>0.95851430283060424</c:v>
                </c:pt>
                <c:pt idx="56">
                  <c:v>1.1633109619686888</c:v>
                </c:pt>
                <c:pt idx="57">
                  <c:v>0.75791350869369722</c:v>
                </c:pt>
                <c:pt idx="58">
                  <c:v>0.91099163679808637</c:v>
                </c:pt>
                <c:pt idx="59">
                  <c:v>1.015380020904888</c:v>
                </c:pt>
                <c:pt idx="60">
                  <c:v>1.1711711711711814</c:v>
                </c:pt>
                <c:pt idx="61">
                  <c:v>1.2979263016559717</c:v>
                </c:pt>
                <c:pt idx="62">
                  <c:v>1.1887072808320909</c:v>
                </c:pt>
                <c:pt idx="63">
                  <c:v>1.4673188083592636</c:v>
                </c:pt>
                <c:pt idx="64">
                  <c:v>1.7402945113788482</c:v>
                </c:pt>
                <c:pt idx="65">
                  <c:v>1.4684070008899264</c:v>
                </c:pt>
                <c:pt idx="66">
                  <c:v>1.3392857142856984</c:v>
                </c:pt>
                <c:pt idx="67">
                  <c:v>1.3202788903723395</c:v>
                </c:pt>
                <c:pt idx="68">
                  <c:v>0.78136517765001745</c:v>
                </c:pt>
                <c:pt idx="69">
                  <c:v>0.98820058997051152</c:v>
                </c:pt>
                <c:pt idx="70">
                  <c:v>1.3319520497262261</c:v>
                </c:pt>
                <c:pt idx="71">
                  <c:v>1.2416851441241494</c:v>
                </c:pt>
                <c:pt idx="72">
                  <c:v>1.3060255268625864</c:v>
                </c:pt>
                <c:pt idx="73">
                  <c:v>1.1634756995581697</c:v>
                </c:pt>
                <c:pt idx="74">
                  <c:v>1.6005873715124963</c:v>
                </c:pt>
                <c:pt idx="75">
                  <c:v>1.5337423312883569</c:v>
                </c:pt>
                <c:pt idx="76">
                  <c:v>1.3157894736842035</c:v>
                </c:pt>
                <c:pt idx="77">
                  <c:v>1.4471568484139885</c:v>
                </c:pt>
                <c:pt idx="78">
                  <c:v>1.6299559471365521</c:v>
                </c:pt>
                <c:pt idx="79">
                  <c:v>1.3469985358711689</c:v>
                </c:pt>
                <c:pt idx="80">
                  <c:v>1.6968987712112193</c:v>
                </c:pt>
                <c:pt idx="81">
                  <c:v>1.8402219950343301</c:v>
                </c:pt>
                <c:pt idx="82">
                  <c:v>2.1907404702789623</c:v>
                </c:pt>
                <c:pt idx="83">
                  <c:v>1.9272886552781587</c:v>
                </c:pt>
                <c:pt idx="84">
                  <c:v>3.4573688836800454</c:v>
                </c:pt>
                <c:pt idx="85">
                  <c:v>3.2901441257825015</c:v>
                </c:pt>
                <c:pt idx="86">
                  <c:v>3.5843329960977055</c:v>
                </c:pt>
                <c:pt idx="87">
                  <c:v>3.2657171629981274</c:v>
                </c:pt>
                <c:pt idx="88">
                  <c:v>4.1269841269841345</c:v>
                </c:pt>
                <c:pt idx="89">
                  <c:v>4.3227665706051965</c:v>
                </c:pt>
                <c:pt idx="90">
                  <c:v>4.3201849443722073</c:v>
                </c:pt>
                <c:pt idx="91">
                  <c:v>4.5940479630164788</c:v>
                </c:pt>
                <c:pt idx="92">
                  <c:v>4.7324510932105879</c:v>
                </c:pt>
                <c:pt idx="93">
                  <c:v>4.3883550838950347</c:v>
                </c:pt>
                <c:pt idx="94">
                  <c:v>3.4872088037730453</c:v>
                </c:pt>
                <c:pt idx="95">
                  <c:v>3.3949290932531184</c:v>
                </c:pt>
                <c:pt idx="96">
                  <c:v>2.4780515434721151</c:v>
                </c:pt>
                <c:pt idx="97">
                  <c:v>2.69203664552502</c:v>
                </c:pt>
                <c:pt idx="98">
                  <c:v>2.0371145528114809</c:v>
                </c:pt>
                <c:pt idx="99">
                  <c:v>2.1036500417943804</c:v>
                </c:pt>
                <c:pt idx="100">
                  <c:v>1.5105321507760561</c:v>
                </c:pt>
                <c:pt idx="101">
                  <c:v>1.5883977900552404</c:v>
                </c:pt>
                <c:pt idx="102">
                  <c:v>1.1634349030470892</c:v>
                </c:pt>
                <c:pt idx="103">
                  <c:v>1.3121546961325725</c:v>
                </c:pt>
                <c:pt idx="104">
                  <c:v>1.0712814173877261</c:v>
                </c:pt>
                <c:pt idx="105">
                  <c:v>0.59074048633052101</c:v>
                </c:pt>
                <c:pt idx="106">
                  <c:v>1.3119734843253683</c:v>
                </c:pt>
                <c:pt idx="107">
                  <c:v>1.7871986699916853</c:v>
                </c:pt>
                <c:pt idx="108">
                  <c:v>1.6028741191101314</c:v>
                </c:pt>
                <c:pt idx="109">
                  <c:v>1.2901454844908011</c:v>
                </c:pt>
                <c:pt idx="110">
                  <c:v>1.5178449336797462</c:v>
                </c:pt>
                <c:pt idx="111">
                  <c:v>1.5827534452176328</c:v>
                </c:pt>
                <c:pt idx="112">
                  <c:v>1.4334470989761039</c:v>
                </c:pt>
                <c:pt idx="113">
                  <c:v>1.264445955132576</c:v>
                </c:pt>
                <c:pt idx="114">
                  <c:v>1.3280394304490573</c:v>
                </c:pt>
                <c:pt idx="115">
                  <c:v>1.2951601908657073</c:v>
                </c:pt>
                <c:pt idx="116">
                  <c:v>1.4132354939529801</c:v>
                </c:pt>
                <c:pt idx="117">
                  <c:v>2.3627424201037917</c:v>
                </c:pt>
                <c:pt idx="118">
                  <c:v>2.385496183206115</c:v>
                </c:pt>
                <c:pt idx="119">
                  <c:v>2.7766435279706014</c:v>
                </c:pt>
                <c:pt idx="120">
                  <c:v>3.0871753025975668</c:v>
                </c:pt>
                <c:pt idx="121">
                  <c:v>3.4959349593495892</c:v>
                </c:pt>
                <c:pt idx="122">
                  <c:v>3.4752155172413701</c:v>
                </c:pt>
                <c:pt idx="123">
                  <c:v>3.371390194761581</c:v>
                </c:pt>
                <c:pt idx="124">
                  <c:v>3.432032301480481</c:v>
                </c:pt>
                <c:pt idx="125">
                  <c:v>3.4371643394199847</c:v>
                </c:pt>
                <c:pt idx="126">
                  <c:v>3.6616673422510404</c:v>
                </c:pt>
                <c:pt idx="127">
                  <c:v>3.4724091520861311</c:v>
                </c:pt>
                <c:pt idx="128">
                  <c:v>3.4704542409218941</c:v>
                </c:pt>
                <c:pt idx="129">
                  <c:v>3.2021347565043268</c:v>
                </c:pt>
                <c:pt idx="130">
                  <c:v>3.1953135401411314</c:v>
                </c:pt>
                <c:pt idx="131">
                  <c:v>2.5956826910342956</c:v>
                </c:pt>
                <c:pt idx="132">
                  <c:v>3.0474934036939239</c:v>
                </c:pt>
                <c:pt idx="133">
                  <c:v>3.0243519245875872</c:v>
                </c:pt>
                <c:pt idx="134">
                  <c:v>2.9419422025514175</c:v>
                </c:pt>
                <c:pt idx="135">
                  <c:v>2.9885654885654978</c:v>
                </c:pt>
                <c:pt idx="136">
                  <c:v>3.083929733246582</c:v>
                </c:pt>
                <c:pt idx="137">
                  <c:v>2.9465212876427671</c:v>
                </c:pt>
                <c:pt idx="138">
                  <c:v>3.1021897810219023</c:v>
                </c:pt>
                <c:pt idx="139">
                  <c:v>3.2518210197710617</c:v>
                </c:pt>
                <c:pt idx="140">
                  <c:v>3.4058534058533985</c:v>
                </c:pt>
                <c:pt idx="141">
                  <c:v>3.4906270200387945</c:v>
                </c:pt>
                <c:pt idx="142">
                  <c:v>3.1866855889562729</c:v>
                </c:pt>
                <c:pt idx="143">
                  <c:v>3.4594036401187633</c:v>
                </c:pt>
                <c:pt idx="144">
                  <c:v>2.6117014466777722</c:v>
                </c:pt>
                <c:pt idx="145">
                  <c:v>2.4653704409709043</c:v>
                </c:pt>
                <c:pt idx="146">
                  <c:v>2.4785027819929306</c:v>
                </c:pt>
                <c:pt idx="147">
                  <c:v>2.4350239717385813</c:v>
                </c:pt>
                <c:pt idx="148">
                  <c:v>2.4741226962888163</c:v>
                </c:pt>
                <c:pt idx="149">
                  <c:v>2.307401336527537</c:v>
                </c:pt>
                <c:pt idx="150">
                  <c:v>2.5410872313527344</c:v>
                </c:pt>
                <c:pt idx="151">
                  <c:v>2.0534139581758648</c:v>
                </c:pt>
                <c:pt idx="152">
                  <c:v>1.8409517845961121</c:v>
                </c:pt>
                <c:pt idx="153">
                  <c:v>1.7239225484072529</c:v>
                </c:pt>
                <c:pt idx="154">
                  <c:v>1.7754438609652423</c:v>
                </c:pt>
                <c:pt idx="155">
                  <c:v>1.9338739862757359</c:v>
                </c:pt>
                <c:pt idx="156">
                  <c:v>1.8714909544603975</c:v>
                </c:pt>
                <c:pt idx="157">
                  <c:v>1.5502914547935065</c:v>
                </c:pt>
                <c:pt idx="158">
                  <c:v>1.2956564659427405</c:v>
                </c:pt>
                <c:pt idx="159">
                  <c:v>1.2563123537381315</c:v>
                </c:pt>
                <c:pt idx="160">
                  <c:v>0.96082779009607489</c:v>
                </c:pt>
                <c:pt idx="161">
                  <c:v>1.0598964752279949</c:v>
                </c:pt>
                <c:pt idx="162">
                  <c:v>0.96165700900012752</c:v>
                </c:pt>
                <c:pt idx="163">
                  <c:v>1.2467596593012997</c:v>
                </c:pt>
                <c:pt idx="164">
                  <c:v>1.4879488440728172</c:v>
                </c:pt>
                <c:pt idx="165">
                  <c:v>1.1912071718040096</c:v>
                </c:pt>
                <c:pt idx="166">
                  <c:v>1.0687960687960629</c:v>
                </c:pt>
                <c:pt idx="167">
                  <c:v>0.55079559363524488</c:v>
                </c:pt>
                <c:pt idx="168">
                  <c:v>-0.13472137170851273</c:v>
                </c:pt>
                <c:pt idx="169">
                  <c:v>-7.3277967757701123E-2</c:v>
                </c:pt>
                <c:pt idx="170">
                  <c:v>4.8727006943583007E-2</c:v>
                </c:pt>
                <c:pt idx="171">
                  <c:v>-8.5147792239381737E-2</c:v>
                </c:pt>
                <c:pt idx="172">
                  <c:v>0.10980966325035979</c:v>
                </c:pt>
                <c:pt idx="173">
                  <c:v>7.3170731707317138E-2</c:v>
                </c:pt>
                <c:pt idx="174">
                  <c:v>-8.5480522652348068E-2</c:v>
                </c:pt>
                <c:pt idx="175">
                  <c:v>-0.20726652036089366</c:v>
                </c:pt>
                <c:pt idx="176">
                  <c:v>-0.6785411365564098</c:v>
                </c:pt>
                <c:pt idx="177">
                  <c:v>-0.33980582524272274</c:v>
                </c:pt>
                <c:pt idx="178">
                  <c:v>-0.23094688221708681</c:v>
                </c:pt>
                <c:pt idx="179">
                  <c:v>-0.25562994522216886</c:v>
                </c:pt>
                <c:pt idx="180">
                  <c:v>3.6791758646037565E-2</c:v>
                </c:pt>
                <c:pt idx="181">
                  <c:v>-0.14666340747981899</c:v>
                </c:pt>
                <c:pt idx="182">
                  <c:v>-2.4351637647623825E-2</c:v>
                </c:pt>
                <c:pt idx="183">
                  <c:v>0.26783540297052877</c:v>
                </c:pt>
                <c:pt idx="184">
                  <c:v>0.29250457038392241</c:v>
                </c:pt>
                <c:pt idx="185">
                  <c:v>0.34121374603948151</c:v>
                </c:pt>
                <c:pt idx="186">
                  <c:v>0.47665607430946721</c:v>
                </c:pt>
                <c:pt idx="187">
                  <c:v>0.48869883934026248</c:v>
                </c:pt>
                <c:pt idx="188">
                  <c:v>0.56118091984873608</c:v>
                </c:pt>
                <c:pt idx="189">
                  <c:v>0.62104237700923992</c:v>
                </c:pt>
                <c:pt idx="190">
                  <c:v>0.65789473684212396</c:v>
                </c:pt>
                <c:pt idx="191">
                  <c:v>1.0983646570661421</c:v>
                </c:pt>
                <c:pt idx="192">
                  <c:v>0.88267745494667871</c:v>
                </c:pt>
                <c:pt idx="193">
                  <c:v>1.4443084455324273</c:v>
                </c:pt>
                <c:pt idx="194">
                  <c:v>0.91340884179758053</c:v>
                </c:pt>
                <c:pt idx="195">
                  <c:v>1.0077707625060661</c:v>
                </c:pt>
                <c:pt idx="196">
                  <c:v>0.91141086401749227</c:v>
                </c:pt>
                <c:pt idx="197">
                  <c:v>0.87442312363370522</c:v>
                </c:pt>
                <c:pt idx="198">
                  <c:v>0.63252645663545159</c:v>
                </c:pt>
                <c:pt idx="199">
                  <c:v>0.7659574468084962</c:v>
                </c:pt>
                <c:pt idx="200">
                  <c:v>0.77641635326941572</c:v>
                </c:pt>
                <c:pt idx="201">
                  <c:v>0.49618782524507576</c:v>
                </c:pt>
                <c:pt idx="202">
                  <c:v>0.85935608811424924</c:v>
                </c:pt>
                <c:pt idx="203">
                  <c:v>0.5190729116368864</c:v>
                </c:pt>
                <c:pt idx="204">
                  <c:v>0.85065013974965353</c:v>
                </c:pt>
                <c:pt idx="205">
                  <c:v>0.60328185328184514</c:v>
                </c:pt>
                <c:pt idx="206">
                  <c:v>0.86893555394640387</c:v>
                </c:pt>
                <c:pt idx="207">
                  <c:v>0.80538526265176991</c:v>
                </c:pt>
                <c:pt idx="208">
                  <c:v>1.0356454720616526</c:v>
                </c:pt>
                <c:pt idx="209">
                  <c:v>1.1919094630387539</c:v>
                </c:pt>
                <c:pt idx="210">
                  <c:v>1.4142390910189873</c:v>
                </c:pt>
                <c:pt idx="211">
                  <c:v>1.3754826254826158</c:v>
                </c:pt>
                <c:pt idx="212">
                  <c:v>1.4084507042253502</c:v>
                </c:pt>
                <c:pt idx="213">
                  <c:v>1.7100192678227266</c:v>
                </c:pt>
                <c:pt idx="214">
                  <c:v>1.4400576023041012</c:v>
                </c:pt>
                <c:pt idx="215">
                  <c:v>1.3089948360754278</c:v>
                </c:pt>
                <c:pt idx="216">
                  <c:v>1.2049644535486292</c:v>
                </c:pt>
                <c:pt idx="217">
                  <c:v>1.2832813624370498</c:v>
                </c:pt>
                <c:pt idx="218">
                  <c:v>1.1486001435750293</c:v>
                </c:pt>
                <c:pt idx="219">
                  <c:v>1.5382780825184961</c:v>
                </c:pt>
                <c:pt idx="220">
                  <c:v>1.2753277711561317</c:v>
                </c:pt>
                <c:pt idx="221">
                  <c:v>1.1302795954788891</c:v>
                </c:pt>
                <c:pt idx="222">
                  <c:v>0.98927294398092336</c:v>
                </c:pt>
                <c:pt idx="223">
                  <c:v>1.2497024517971855</c:v>
                </c:pt>
                <c:pt idx="224">
                  <c:v>1.0208926875593605</c:v>
                </c:pt>
                <c:pt idx="225">
                  <c:v>0.89983424106085952</c:v>
                </c:pt>
                <c:pt idx="226">
                  <c:v>0.75712764698923074</c:v>
                </c:pt>
                <c:pt idx="227">
                  <c:v>1.1379800853484889</c:v>
                </c:pt>
                <c:pt idx="228">
                  <c:v>1.2144302893201786</c:v>
                </c:pt>
                <c:pt idx="229">
                  <c:v>1.1249259917110788</c:v>
                </c:pt>
                <c:pt idx="230">
                  <c:v>0.85166784953867314</c:v>
                </c:pt>
                <c:pt idx="231">
                  <c:v>-0.30534351145038441</c:v>
                </c:pt>
                <c:pt idx="232">
                  <c:v>-0.1529951747675562</c:v>
                </c:pt>
                <c:pt idx="233">
                  <c:v>5.8823529411755615E-2</c:v>
                </c:pt>
                <c:pt idx="234">
                  <c:v>0.66092293166528648</c:v>
                </c:pt>
                <c:pt idx="235">
                  <c:v>0.28212060655932181</c:v>
                </c:pt>
                <c:pt idx="236">
                  <c:v>0.27027027027026751</c:v>
                </c:pt>
                <c:pt idx="237">
                  <c:v>0.23468669326449643</c:v>
                </c:pt>
                <c:pt idx="238">
                  <c:v>0.17611835153221733</c:v>
                </c:pt>
                <c:pt idx="239">
                  <c:v>0.18752930145335966</c:v>
                </c:pt>
                <c:pt idx="240">
                  <c:v>0.99988236678036913</c:v>
                </c:pt>
                <c:pt idx="241">
                  <c:v>0.87822014051521791</c:v>
                </c:pt>
                <c:pt idx="242">
                  <c:v>1.3605442176870763</c:v>
                </c:pt>
                <c:pt idx="243">
                  <c:v>2.1910707975026478</c:v>
                </c:pt>
                <c:pt idx="244">
                  <c:v>2.2866572371522897</c:v>
                </c:pt>
                <c:pt idx="245">
                  <c:v>1.9165196942974916</c:v>
                </c:pt>
                <c:pt idx="246">
                  <c:v>1.829053816391113</c:v>
                </c:pt>
                <c:pt idx="247">
                  <c:v>1.8403469698745623</c:v>
                </c:pt>
                <c:pt idx="248">
                  <c:v>2.0625805695535071</c:v>
                </c:pt>
                <c:pt idx="249">
                  <c:v>2.809646452821335</c:v>
                </c:pt>
                <c:pt idx="250">
                  <c:v>3.4810126582278667</c:v>
                </c:pt>
                <c:pt idx="251">
                  <c:v>3.1703322414599722</c:v>
                </c:pt>
                <c:pt idx="252">
                  <c:v>4.1462846494292993</c:v>
                </c:pt>
                <c:pt idx="253">
                  <c:v>4.3993035403366187</c:v>
                </c:pt>
                <c:pt idx="254">
                  <c:v>5.7856977551492772</c:v>
                </c:pt>
                <c:pt idx="255">
                  <c:v>5.7982708933717486</c:v>
                </c:pt>
                <c:pt idx="256">
                  <c:v>7.1329799492970691</c:v>
                </c:pt>
                <c:pt idx="257">
                  <c:v>8.0872173511767222</c:v>
                </c:pt>
                <c:pt idx="258">
                  <c:v>8.0368451352907258</c:v>
                </c:pt>
                <c:pt idx="259">
                  <c:v>7.8959484346224684</c:v>
                </c:pt>
                <c:pt idx="260">
                  <c:v>8.405098174302438</c:v>
                </c:pt>
                <c:pt idx="261">
                  <c:v>8.3807788658620161</c:v>
                </c:pt>
                <c:pt idx="262">
                  <c:v>9.0610488164005076</c:v>
                </c:pt>
                <c:pt idx="263">
                  <c:v>8.7878444268057585</c:v>
                </c:pt>
                <c:pt idx="264">
                  <c:v>7.8729590695593821</c:v>
                </c:pt>
                <c:pt idx="265">
                  <c:v>7.949744273960424</c:v>
                </c:pt>
                <c:pt idx="266">
                  <c:v>6.6725005469262744</c:v>
                </c:pt>
                <c:pt idx="267">
                  <c:v>6.3085639572891594</c:v>
                </c:pt>
                <c:pt idx="268">
                  <c:v>5.0231257394858675</c:v>
                </c:pt>
                <c:pt idx="269">
                  <c:v>4.0666026256804377</c:v>
                </c:pt>
                <c:pt idx="270">
                  <c:v>4.1884258765853222</c:v>
                </c:pt>
                <c:pt idx="271">
                  <c:v>3.1363345423512046</c:v>
                </c:pt>
                <c:pt idx="272">
                  <c:v>3.018748013981587</c:v>
                </c:pt>
                <c:pt idx="273">
                  <c:v>2.416474049169981</c:v>
                </c:pt>
                <c:pt idx="274">
                  <c:v>0.72697060961677273</c:v>
                </c:pt>
                <c:pt idx="275">
                  <c:v>1.323744006670835</c:v>
                </c:pt>
                <c:pt idx="276">
                  <c:v>1.1196350818992507</c:v>
                </c:pt>
                <c:pt idx="277">
                  <c:v>1.1329694098259235</c:v>
                </c:pt>
                <c:pt idx="278">
                  <c:v>0.55373256767843326</c:v>
                </c:pt>
                <c:pt idx="279">
                  <c:v>0.58419596187353484</c:v>
                </c:pt>
                <c:pt idx="280">
                  <c:v>0.45063498566160209</c:v>
                </c:pt>
                <c:pt idx="281">
                  <c:v>0.55384615384614921</c:v>
                </c:pt>
                <c:pt idx="282">
                  <c:v>0.53191489361701372</c:v>
                </c:pt>
                <c:pt idx="283">
                  <c:v>1.0757136946627943</c:v>
                </c:pt>
                <c:pt idx="284">
                  <c:v>0.94591815751594588</c:v>
                </c:pt>
                <c:pt idx="285">
                  <c:v>1.4874846122281626</c:v>
                </c:pt>
                <c:pt idx="286">
                  <c:v>1.7218269924734519</c:v>
                </c:pt>
                <c:pt idx="287">
                  <c:v>1.5636251414463676</c:v>
                </c:pt>
                <c:pt idx="288">
                  <c:v>1.7326225138404761</c:v>
                </c:pt>
                <c:pt idx="289">
                  <c:v>1.5378348100621331</c:v>
                </c:pt>
                <c:pt idx="290">
                  <c:v>1.8050173363246991</c:v>
                </c:pt>
                <c:pt idx="291">
                  <c:v>1.874872630935398</c:v>
                </c:pt>
                <c:pt idx="292">
                  <c:v>2.0187601957585732</c:v>
                </c:pt>
                <c:pt idx="293">
                  <c:v>1.8767849857201035</c:v>
                </c:pt>
                <c:pt idx="294">
                  <c:v>1.9434269434269291</c:v>
                </c:pt>
                <c:pt idx="295">
                  <c:v>2.2513303315595534</c:v>
                </c:pt>
                <c:pt idx="296">
                  <c:v>2.2407822367080721</c:v>
                </c:pt>
                <c:pt idx="297">
                  <c:v>1.3747093904781238</c:v>
                </c:pt>
                <c:pt idx="298">
                  <c:v>1.5102371781877233</c:v>
                </c:pt>
                <c:pt idx="299">
                  <c:v>1.681353185455281</c:v>
                </c:pt>
                <c:pt idx="300">
                  <c:v>1.0480701400785941</c:v>
                </c:pt>
                <c:pt idx="301">
                  <c:v>1.7853560682046243</c:v>
                </c:pt>
                <c:pt idx="302">
                  <c:v>2.5042572373034089</c:v>
                </c:pt>
                <c:pt idx="303">
                  <c:v>2.3804760952190307</c:v>
                </c:pt>
                <c:pt idx="304">
                  <c:v>2.8482910253847527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773-4F2A-BE68-FFC3AA55F34C}"/>
            </c:ext>
          </c:extLst>
        </c:ser>
        <c:ser>
          <c:idx val="7"/>
          <c:order val="7"/>
          <c:tx>
            <c:strRef>
              <c:f>Sheet1!$C$43</c:f>
              <c:strCache>
                <c:ptCount val="1"/>
                <c:pt idx="0">
                  <c:v>France</c:v>
                </c:pt>
              </c:strCache>
            </c:strRef>
          </c:tx>
          <c:spPr>
            <a:ln w="31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Sheet1!$AA$1:$LS$1</c:f>
              <c:numCache>
                <c:formatCode>m/d/yyyy</c:formatCode>
                <c:ptCount val="305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  <c:pt idx="269">
                  <c:v>45078</c:v>
                </c:pt>
                <c:pt idx="270">
                  <c:v>45108</c:v>
                </c:pt>
                <c:pt idx="271">
                  <c:v>45139</c:v>
                </c:pt>
                <c:pt idx="272">
                  <c:v>45170</c:v>
                </c:pt>
                <c:pt idx="273">
                  <c:v>45200</c:v>
                </c:pt>
                <c:pt idx="274">
                  <c:v>45231</c:v>
                </c:pt>
                <c:pt idx="275">
                  <c:v>45261</c:v>
                </c:pt>
                <c:pt idx="276">
                  <c:v>45292</c:v>
                </c:pt>
                <c:pt idx="277">
                  <c:v>45323</c:v>
                </c:pt>
                <c:pt idx="278">
                  <c:v>45352</c:v>
                </c:pt>
                <c:pt idx="279">
                  <c:v>45383</c:v>
                </c:pt>
                <c:pt idx="280">
                  <c:v>45413</c:v>
                </c:pt>
                <c:pt idx="281">
                  <c:v>45444</c:v>
                </c:pt>
                <c:pt idx="282">
                  <c:v>45474</c:v>
                </c:pt>
                <c:pt idx="283">
                  <c:v>45505</c:v>
                </c:pt>
                <c:pt idx="284">
                  <c:v>45536</c:v>
                </c:pt>
                <c:pt idx="285">
                  <c:v>45566</c:v>
                </c:pt>
                <c:pt idx="286">
                  <c:v>45597</c:v>
                </c:pt>
                <c:pt idx="287">
                  <c:v>45627</c:v>
                </c:pt>
                <c:pt idx="288">
                  <c:v>45658</c:v>
                </c:pt>
                <c:pt idx="289">
                  <c:v>45689</c:v>
                </c:pt>
                <c:pt idx="290">
                  <c:v>45717</c:v>
                </c:pt>
                <c:pt idx="291">
                  <c:v>45748</c:v>
                </c:pt>
                <c:pt idx="292">
                  <c:v>45778</c:v>
                </c:pt>
                <c:pt idx="293">
                  <c:v>45809</c:v>
                </c:pt>
                <c:pt idx="294">
                  <c:v>45839</c:v>
                </c:pt>
                <c:pt idx="295">
                  <c:v>45870</c:v>
                </c:pt>
                <c:pt idx="296">
                  <c:v>45901</c:v>
                </c:pt>
                <c:pt idx="297">
                  <c:v>45931</c:v>
                </c:pt>
                <c:pt idx="298">
                  <c:v>45962</c:v>
                </c:pt>
                <c:pt idx="299">
                  <c:v>45992</c:v>
                </c:pt>
                <c:pt idx="300">
                  <c:v>46023</c:v>
                </c:pt>
                <c:pt idx="301">
                  <c:v>46054</c:v>
                </c:pt>
                <c:pt idx="302">
                  <c:v>46082</c:v>
                </c:pt>
                <c:pt idx="303">
                  <c:v>46113</c:v>
                </c:pt>
                <c:pt idx="304">
                  <c:v>46143</c:v>
                </c:pt>
              </c:numCache>
            </c:numRef>
          </c:cat>
          <c:val>
            <c:numRef>
              <c:f>Sheet1!$AA$43:$LS$43</c:f>
              <c:numCache>
                <c:formatCode>0.0</c:formatCode>
                <c:ptCount val="305"/>
                <c:pt idx="0">
                  <c:v>1.3337618511971794</c:v>
                </c:pt>
                <c:pt idx="1">
                  <c:v>1.4925373134328401</c:v>
                </c:pt>
                <c:pt idx="2">
                  <c:v>1.4851485148514865</c:v>
                </c:pt>
                <c:pt idx="3">
                  <c:v>1.9961673586713413</c:v>
                </c:pt>
                <c:pt idx="4">
                  <c:v>2.454183266932275</c:v>
                </c:pt>
                <c:pt idx="5">
                  <c:v>2.2409408773045092</c:v>
                </c:pt>
                <c:pt idx="6">
                  <c:v>2.1971023722337168</c:v>
                </c:pt>
                <c:pt idx="7">
                  <c:v>1.9860184302510353</c:v>
                </c:pt>
                <c:pt idx="8">
                  <c:v>1.6434892541087098</c:v>
                </c:pt>
                <c:pt idx="9">
                  <c:v>1.8032268269534857</c:v>
                </c:pt>
                <c:pt idx="10">
                  <c:v>1.2939876913365955</c:v>
                </c:pt>
                <c:pt idx="11">
                  <c:v>1.4680347277032268</c:v>
                </c:pt>
                <c:pt idx="12">
                  <c:v>2.4262607040913542</c:v>
                </c:pt>
                <c:pt idx="13">
                  <c:v>2.2454142947501587</c:v>
                </c:pt>
                <c:pt idx="14">
                  <c:v>2.1872541306058313</c:v>
                </c:pt>
                <c:pt idx="15">
                  <c:v>2.082354783153284</c:v>
                </c:pt>
                <c:pt idx="16">
                  <c:v>1.5554518587649779</c:v>
                </c:pt>
                <c:pt idx="17">
                  <c:v>1.4456707601430141</c:v>
                </c:pt>
                <c:pt idx="18">
                  <c:v>1.5734538090045325</c:v>
                </c:pt>
                <c:pt idx="19">
                  <c:v>1.8071350677675513</c:v>
                </c:pt>
                <c:pt idx="20">
                  <c:v>1.8034825870646864</c:v>
                </c:pt>
                <c:pt idx="21">
                  <c:v>1.9111249223120019</c:v>
                </c:pt>
                <c:pt idx="22">
                  <c:v>2.1187100794516356</c:v>
                </c:pt>
                <c:pt idx="23">
                  <c:v>2.146857498444299</c:v>
                </c:pt>
                <c:pt idx="24">
                  <c:v>1.8578727357176028</c:v>
                </c:pt>
                <c:pt idx="25">
                  <c:v>2.5518094648933065</c:v>
                </c:pt>
                <c:pt idx="26">
                  <c:v>2.5408068986757071</c:v>
                </c:pt>
                <c:pt idx="27">
                  <c:v>1.9631901840490906</c:v>
                </c:pt>
                <c:pt idx="28">
                  <c:v>1.7613723387961189</c:v>
                </c:pt>
                <c:pt idx="29">
                  <c:v>1.9920318725099584</c:v>
                </c:pt>
                <c:pt idx="30">
                  <c:v>1.9785276073619462</c:v>
                </c:pt>
                <c:pt idx="31">
                  <c:v>2.0045906656465329</c:v>
                </c:pt>
                <c:pt idx="32">
                  <c:v>2.2296884544899198</c:v>
                </c:pt>
                <c:pt idx="33">
                  <c:v>2.2869339838389902</c:v>
                </c:pt>
                <c:pt idx="34">
                  <c:v>2.4408848207475353</c:v>
                </c:pt>
                <c:pt idx="35">
                  <c:v>2.3911056960097543</c:v>
                </c:pt>
                <c:pt idx="36">
                  <c:v>2.2191822465420286</c:v>
                </c:pt>
                <c:pt idx="37">
                  <c:v>1.8850852058513112</c:v>
                </c:pt>
                <c:pt idx="38">
                  <c:v>1.9071932722630969</c:v>
                </c:pt>
                <c:pt idx="39">
                  <c:v>2.3616125150420997</c:v>
                </c:pt>
                <c:pt idx="40">
                  <c:v>2.8296207104154147</c:v>
                </c:pt>
                <c:pt idx="41">
                  <c:v>2.6893028846153744</c:v>
                </c:pt>
                <c:pt idx="42">
                  <c:v>2.5868551661903938</c:v>
                </c:pt>
                <c:pt idx="43">
                  <c:v>2.5802580258025731</c:v>
                </c:pt>
                <c:pt idx="44">
                  <c:v>2.2408126680609541</c:v>
                </c:pt>
                <c:pt idx="45">
                  <c:v>2.2954240572365281</c:v>
                </c:pt>
                <c:pt idx="46">
                  <c:v>2.2486969471332774</c:v>
                </c:pt>
                <c:pt idx="47">
                  <c:v>2.2460211215231229</c:v>
                </c:pt>
                <c:pt idx="48">
                  <c:v>1.6505576208178496</c:v>
                </c:pt>
                <c:pt idx="49">
                  <c:v>1.8650088809946563</c:v>
                </c:pt>
                <c:pt idx="50">
                  <c:v>2.1072796934866078</c:v>
                </c:pt>
                <c:pt idx="51">
                  <c:v>2.0132255694342405</c:v>
                </c:pt>
                <c:pt idx="52">
                  <c:v>1.6686182669789273</c:v>
                </c:pt>
                <c:pt idx="53">
                  <c:v>1.7556693489392927</c:v>
                </c:pt>
                <c:pt idx="54">
                  <c:v>1.7885940477935902</c:v>
                </c:pt>
                <c:pt idx="55">
                  <c:v>1.9596373208540463</c:v>
                </c:pt>
                <c:pt idx="56">
                  <c:v>2.3085914669783714</c:v>
                </c:pt>
                <c:pt idx="57">
                  <c:v>2.0107824566516275</c:v>
                </c:pt>
                <c:pt idx="58">
                  <c:v>1.7477424992717872</c:v>
                </c:pt>
                <c:pt idx="59">
                  <c:v>1.7602560372417919</c:v>
                </c:pt>
                <c:pt idx="60">
                  <c:v>2.2381509654768816</c:v>
                </c:pt>
                <c:pt idx="61">
                  <c:v>1.9471083987212978</c:v>
                </c:pt>
                <c:pt idx="62">
                  <c:v>1.702987444075621</c:v>
                </c:pt>
                <c:pt idx="63">
                  <c:v>1.9734946701238876</c:v>
                </c:pt>
                <c:pt idx="64">
                  <c:v>2.3466743449467531</c:v>
                </c:pt>
                <c:pt idx="65">
                  <c:v>2.2142343637670869</c:v>
                </c:pt>
                <c:pt idx="66">
                  <c:v>2.1892553651159385</c:v>
                </c:pt>
                <c:pt idx="67">
                  <c:v>2.108433734939763</c:v>
                </c:pt>
                <c:pt idx="68">
                  <c:v>1.4567266495287168</c:v>
                </c:pt>
                <c:pt idx="69">
                  <c:v>1.2426796171975285</c:v>
                </c:pt>
                <c:pt idx="70">
                  <c:v>1.5745777268823202</c:v>
                </c:pt>
                <c:pt idx="71">
                  <c:v>1.7012151536812015</c:v>
                </c:pt>
                <c:pt idx="72">
                  <c:v>1.3878952639862607</c:v>
                </c:pt>
                <c:pt idx="73">
                  <c:v>1.2115165336374023</c:v>
                </c:pt>
                <c:pt idx="74">
                  <c:v>1.2345679012345734</c:v>
                </c:pt>
                <c:pt idx="75">
                  <c:v>1.3137448792202244</c:v>
                </c:pt>
                <c:pt idx="76">
                  <c:v>1.1534674356449504</c:v>
                </c:pt>
                <c:pt idx="77">
                  <c:v>1.3082008721339022</c:v>
                </c:pt>
                <c:pt idx="78">
                  <c:v>1.1839323467230489</c:v>
                </c:pt>
                <c:pt idx="79">
                  <c:v>1.2642225031605614</c:v>
                </c:pt>
                <c:pt idx="80">
                  <c:v>1.6188063063062863</c:v>
                </c:pt>
                <c:pt idx="81">
                  <c:v>2.1303611738149097</c:v>
                </c:pt>
                <c:pt idx="82">
                  <c:v>2.6352874859075559</c:v>
                </c:pt>
                <c:pt idx="83">
                  <c:v>2.7973010964295719</c:v>
                </c:pt>
                <c:pt idx="84">
                  <c:v>3.1893875246965964</c:v>
                </c:pt>
                <c:pt idx="85">
                  <c:v>3.1967328545275286</c:v>
                </c:pt>
                <c:pt idx="86">
                  <c:v>3.532380151387704</c:v>
                </c:pt>
                <c:pt idx="87">
                  <c:v>3.3742331288343586</c:v>
                </c:pt>
                <c:pt idx="88">
                  <c:v>3.6990682797941821</c:v>
                </c:pt>
                <c:pt idx="89">
                  <c:v>3.985004165509598</c:v>
                </c:pt>
                <c:pt idx="90">
                  <c:v>4.0256303106282143</c:v>
                </c:pt>
                <c:pt idx="91">
                  <c:v>3.5372451102788194</c:v>
                </c:pt>
                <c:pt idx="92">
                  <c:v>3.3522648566283397</c:v>
                </c:pt>
                <c:pt idx="93">
                  <c:v>3.0114656720541477</c:v>
                </c:pt>
                <c:pt idx="94">
                  <c:v>1.8673623506796577</c:v>
                </c:pt>
                <c:pt idx="95">
                  <c:v>1.1896622453165584</c:v>
                </c:pt>
                <c:pt idx="96">
                  <c:v>0.76586433260394937</c:v>
                </c:pt>
                <c:pt idx="97">
                  <c:v>0.96888646288209035</c:v>
                </c:pt>
                <c:pt idx="98">
                  <c:v>0.36555645816409577</c:v>
                </c:pt>
                <c:pt idx="99">
                  <c:v>0.14836795252224366</c:v>
                </c:pt>
                <c:pt idx="100">
                  <c:v>-0.28161459031781355</c:v>
                </c:pt>
                <c:pt idx="101">
                  <c:v>-0.57417545733743358</c:v>
                </c:pt>
                <c:pt idx="102">
                  <c:v>-0.7900374933047738</c:v>
                </c:pt>
                <c:pt idx="103">
                  <c:v>-0.187566988210075</c:v>
                </c:pt>
                <c:pt idx="104">
                  <c:v>-0.37528481436804872</c:v>
                </c:pt>
                <c:pt idx="105">
                  <c:v>-0.2145634973850008</c:v>
                </c:pt>
                <c:pt idx="106">
                  <c:v>0.45828278743766937</c:v>
                </c:pt>
                <c:pt idx="107">
                  <c:v>1.0135135135135087</c:v>
                </c:pt>
                <c:pt idx="108">
                  <c:v>1.2079261672095276</c:v>
                </c:pt>
                <c:pt idx="109">
                  <c:v>1.4055953507230878</c:v>
                </c:pt>
                <c:pt idx="110">
                  <c:v>1.7536759746391573</c:v>
                </c:pt>
                <c:pt idx="111">
                  <c:v>1.8855218855218903</c:v>
                </c:pt>
                <c:pt idx="112">
                  <c:v>1.8827326519634369</c:v>
                </c:pt>
                <c:pt idx="113">
                  <c:v>1.745903840988472</c:v>
                </c:pt>
                <c:pt idx="114">
                  <c:v>1.9030908354703779</c:v>
                </c:pt>
                <c:pt idx="115">
                  <c:v>1.5973154362415976</c:v>
                </c:pt>
                <c:pt idx="116">
                  <c:v>1.7893179066325926</c:v>
                </c:pt>
                <c:pt idx="117">
                  <c:v>1.841150383013046</c:v>
                </c:pt>
                <c:pt idx="118">
                  <c:v>1.8113511337716215</c:v>
                </c:pt>
                <c:pt idx="119">
                  <c:v>2.006688963210701</c:v>
                </c:pt>
                <c:pt idx="120">
                  <c:v>1.9578919136381989</c:v>
                </c:pt>
                <c:pt idx="121">
                  <c:v>1.8259362921498212</c:v>
                </c:pt>
                <c:pt idx="122">
                  <c:v>2.1742012461885007</c:v>
                </c:pt>
                <c:pt idx="123">
                  <c:v>2.2471910112359383</c:v>
                </c:pt>
                <c:pt idx="124">
                  <c:v>2.1647307286166928</c:v>
                </c:pt>
                <c:pt idx="125">
                  <c:v>2.2571277719112937</c:v>
                </c:pt>
                <c:pt idx="126">
                  <c:v>2.0927152317880671</c:v>
                </c:pt>
                <c:pt idx="127">
                  <c:v>2.4177566389219196</c:v>
                </c:pt>
                <c:pt idx="128">
                  <c:v>2.4319323288395589</c:v>
                </c:pt>
                <c:pt idx="129">
                  <c:v>2.5336500395882755</c:v>
                </c:pt>
                <c:pt idx="130">
                  <c:v>2.7148128624143508</c:v>
                </c:pt>
                <c:pt idx="131">
                  <c:v>2.6754098360655787</c:v>
                </c:pt>
                <c:pt idx="132">
                  <c:v>2.5647770616861854</c:v>
                </c:pt>
                <c:pt idx="133">
                  <c:v>2.5523560209423923</c:v>
                </c:pt>
                <c:pt idx="134">
                  <c:v>2.5950434669780753</c:v>
                </c:pt>
                <c:pt idx="135">
                  <c:v>2.4046541693600432</c:v>
                </c:pt>
                <c:pt idx="136">
                  <c:v>2.2868217054263562</c:v>
                </c:pt>
                <c:pt idx="137">
                  <c:v>2.2460307215696362</c:v>
                </c:pt>
                <c:pt idx="138">
                  <c:v>2.2314478463933529</c:v>
                </c:pt>
                <c:pt idx="139">
                  <c:v>2.3864809081527438</c:v>
                </c:pt>
                <c:pt idx="140">
                  <c:v>2.1548387096774313</c:v>
                </c:pt>
                <c:pt idx="141">
                  <c:v>2.0978120978121018</c:v>
                </c:pt>
                <c:pt idx="142">
                  <c:v>1.6037977931742331</c:v>
                </c:pt>
                <c:pt idx="143">
                  <c:v>1.5327628049559117</c:v>
                </c:pt>
                <c:pt idx="144">
                  <c:v>1.3464991023339312</c:v>
                </c:pt>
                <c:pt idx="145">
                  <c:v>1.1869814932992995</c:v>
                </c:pt>
                <c:pt idx="146">
                  <c:v>1.0876438598710125</c:v>
                </c:pt>
                <c:pt idx="147">
                  <c:v>0.79535412195430588</c:v>
                </c:pt>
                <c:pt idx="148">
                  <c:v>0.89680434508019324</c:v>
                </c:pt>
                <c:pt idx="149">
                  <c:v>1.0225981567983933</c:v>
                </c:pt>
                <c:pt idx="150">
                  <c:v>1.192893401015227</c:v>
                </c:pt>
                <c:pt idx="151">
                  <c:v>0.97013985132921032</c:v>
                </c:pt>
                <c:pt idx="152">
                  <c:v>1.0231148162182624</c:v>
                </c:pt>
                <c:pt idx="153">
                  <c:v>0.69330644144711684</c:v>
                </c:pt>
                <c:pt idx="154">
                  <c:v>0.83343856547544171</c:v>
                </c:pt>
                <c:pt idx="155">
                  <c:v>0.83029311863129784</c:v>
                </c:pt>
                <c:pt idx="156">
                  <c:v>0.77185878780210437</c:v>
                </c:pt>
                <c:pt idx="157">
                  <c:v>1.0721493440968732</c:v>
                </c:pt>
                <c:pt idx="158">
                  <c:v>0.76316777180032158</c:v>
                </c:pt>
                <c:pt idx="159">
                  <c:v>0.83917835671343255</c:v>
                </c:pt>
                <c:pt idx="160">
                  <c:v>0.82623935903856083</c:v>
                </c:pt>
                <c:pt idx="161">
                  <c:v>0.59985003749063459</c:v>
                </c:pt>
                <c:pt idx="162">
                  <c:v>0.56433408577878375</c:v>
                </c:pt>
                <c:pt idx="163">
                  <c:v>0.53656101821810687</c:v>
                </c:pt>
                <c:pt idx="164">
                  <c:v>0.36259064766190896</c:v>
                </c:pt>
                <c:pt idx="165">
                  <c:v>0.52578868302453063</c:v>
                </c:pt>
                <c:pt idx="166">
                  <c:v>0.40075140889168637</c:v>
                </c:pt>
                <c:pt idx="167">
                  <c:v>8.7336244541469377E-2</c:v>
                </c:pt>
                <c:pt idx="168">
                  <c:v>-0.40180813661477854</c:v>
                </c:pt>
                <c:pt idx="169">
                  <c:v>-0.28703357044801425</c:v>
                </c:pt>
                <c:pt idx="170">
                  <c:v>-4.9664762850765154E-2</c:v>
                </c:pt>
                <c:pt idx="171">
                  <c:v>0.1242081728977773</c:v>
                </c:pt>
                <c:pt idx="172">
                  <c:v>0.3352371492426176</c:v>
                </c:pt>
                <c:pt idx="173">
                  <c:v>0.32298136645962927</c:v>
                </c:pt>
                <c:pt idx="174">
                  <c:v>0.21199650829279992</c:v>
                </c:pt>
                <c:pt idx="175">
                  <c:v>9.9292540647888394E-2</c:v>
                </c:pt>
                <c:pt idx="176">
                  <c:v>0.11212158963498364</c:v>
                </c:pt>
                <c:pt idx="177">
                  <c:v>0.14943960149440549</c:v>
                </c:pt>
                <c:pt idx="178">
                  <c:v>0.11226144443059471</c:v>
                </c:pt>
                <c:pt idx="179">
                  <c:v>0.27424582398403174</c:v>
                </c:pt>
                <c:pt idx="180">
                  <c:v>0.32778618255169256</c:v>
                </c:pt>
                <c:pt idx="181">
                  <c:v>-0.1126408010012514</c:v>
                </c:pt>
                <c:pt idx="182">
                  <c:v>-8.6956521739123271E-2</c:v>
                </c:pt>
                <c:pt idx="183">
                  <c:v>-0.12405408758218162</c:v>
                </c:pt>
                <c:pt idx="184">
                  <c:v>9.899764880583195E-2</c:v>
                </c:pt>
                <c:pt idx="185">
                  <c:v>0.30955918771669033</c:v>
                </c:pt>
                <c:pt idx="186">
                  <c:v>0.39820806371329009</c:v>
                </c:pt>
                <c:pt idx="187">
                  <c:v>0.38437693738373468</c:v>
                </c:pt>
                <c:pt idx="188">
                  <c:v>0.51020408163264808</c:v>
                </c:pt>
                <c:pt idx="189">
                  <c:v>0.47251927381248837</c:v>
                </c:pt>
                <c:pt idx="190">
                  <c:v>0.68527286319461922</c:v>
                </c:pt>
                <c:pt idx="191">
                  <c:v>0.8080556936847394</c:v>
                </c:pt>
                <c:pt idx="192">
                  <c:v>1.5707464186981657</c:v>
                </c:pt>
                <c:pt idx="193">
                  <c:v>1.4283924320260599</c:v>
                </c:pt>
                <c:pt idx="194">
                  <c:v>1.3925152306353272</c:v>
                </c:pt>
                <c:pt idx="195">
                  <c:v>1.3911315364550925</c:v>
                </c:pt>
                <c:pt idx="196">
                  <c:v>0.93954753368772348</c:v>
                </c:pt>
                <c:pt idx="197">
                  <c:v>0.77768176768300279</c:v>
                </c:pt>
                <c:pt idx="198">
                  <c:v>0.7684680218145612</c:v>
                </c:pt>
                <c:pt idx="199">
                  <c:v>0.98814229249013508</c:v>
                </c:pt>
                <c:pt idx="200">
                  <c:v>1.0647517642689008</c:v>
                </c:pt>
                <c:pt idx="201">
                  <c:v>1.1509900990099187</c:v>
                </c:pt>
                <c:pt idx="202">
                  <c:v>1.2374706100730215</c:v>
                </c:pt>
                <c:pt idx="203">
                  <c:v>1.2455296584042319</c:v>
                </c:pt>
                <c:pt idx="204">
                  <c:v>1.4722256587900606</c:v>
                </c:pt>
                <c:pt idx="205">
                  <c:v>1.321803582458303</c:v>
                </c:pt>
                <c:pt idx="206">
                  <c:v>1.7290006131207791</c:v>
                </c:pt>
                <c:pt idx="207">
                  <c:v>1.8253093225530037</c:v>
                </c:pt>
                <c:pt idx="208">
                  <c:v>2.2780159216166496</c:v>
                </c:pt>
                <c:pt idx="209">
                  <c:v>2.3150416462518475</c:v>
                </c:pt>
                <c:pt idx="210">
                  <c:v>2.6076260762607717</c:v>
                </c:pt>
                <c:pt idx="211">
                  <c:v>2.5684931506849251</c:v>
                </c:pt>
                <c:pt idx="212">
                  <c:v>2.499081220139665</c:v>
                </c:pt>
                <c:pt idx="213">
                  <c:v>2.4960234919857882</c:v>
                </c:pt>
                <c:pt idx="214">
                  <c:v>2.1635496883021688</c:v>
                </c:pt>
                <c:pt idx="215">
                  <c:v>1.9001218026796662</c:v>
                </c:pt>
                <c:pt idx="216">
                  <c:v>1.4386734942696933</c:v>
                </c:pt>
                <c:pt idx="217">
                  <c:v>1.5484028285783991</c:v>
                </c:pt>
                <c:pt idx="218">
                  <c:v>1.2777242044358816</c:v>
                </c:pt>
                <c:pt idx="219">
                  <c:v>1.4436958614051809</c:v>
                </c:pt>
                <c:pt idx="220">
                  <c:v>1.1016644713208068</c:v>
                </c:pt>
                <c:pt idx="221">
                  <c:v>1.3647791212737959</c:v>
                </c:pt>
                <c:pt idx="222">
                  <c:v>1.2706784943658622</c:v>
                </c:pt>
                <c:pt idx="223">
                  <c:v>1.2759360839494471</c:v>
                </c:pt>
                <c:pt idx="224">
                  <c:v>1.1234612166845848</c:v>
                </c:pt>
                <c:pt idx="225">
                  <c:v>0.9191834785722941</c:v>
                </c:pt>
                <c:pt idx="226">
                  <c:v>1.2203876525484603</c:v>
                </c:pt>
                <c:pt idx="227">
                  <c:v>1.6136743963662603</c:v>
                </c:pt>
                <c:pt idx="228">
                  <c:v>1.6586538461538458</c:v>
                </c:pt>
                <c:pt idx="229">
                  <c:v>1.5728178652899327</c:v>
                </c:pt>
                <c:pt idx="230">
                  <c:v>0.76172339919067245</c:v>
                </c:pt>
                <c:pt idx="231">
                  <c:v>0.37950664136623402</c:v>
                </c:pt>
                <c:pt idx="232">
                  <c:v>0.41454459315408698</c:v>
                </c:pt>
                <c:pt idx="233">
                  <c:v>0.21259005550962051</c:v>
                </c:pt>
                <c:pt idx="234">
                  <c:v>0.84043560606059664</c:v>
                </c:pt>
                <c:pt idx="235">
                  <c:v>0.20016484163427606</c:v>
                </c:pt>
                <c:pt idx="236">
                  <c:v>1.1818933932161713E-2</c:v>
                </c:pt>
                <c:pt idx="237">
                  <c:v>7.0972320794870924E-2</c:v>
                </c:pt>
                <c:pt idx="238">
                  <c:v>0.2245862884160843</c:v>
                </c:pt>
                <c:pt idx="239">
                  <c:v>-2.3526643924254298E-2</c:v>
                </c:pt>
                <c:pt idx="240">
                  <c:v>0.75668006620950301</c:v>
                </c:pt>
                <c:pt idx="241">
                  <c:v>0.75650118203309802</c:v>
                </c:pt>
                <c:pt idx="242">
                  <c:v>1.3819985825655579</c:v>
                </c:pt>
                <c:pt idx="243">
                  <c:v>1.6186200378071947</c:v>
                </c:pt>
                <c:pt idx="244">
                  <c:v>1.7928756782259914</c:v>
                </c:pt>
                <c:pt idx="245">
                  <c:v>1.8856806128462189</c:v>
                </c:pt>
                <c:pt idx="246">
                  <c:v>1.5494776382204645</c:v>
                </c:pt>
                <c:pt idx="247">
                  <c:v>2.3501762632197387</c:v>
                </c:pt>
                <c:pt idx="248">
                  <c:v>2.7298510990309666</c:v>
                </c:pt>
                <c:pt idx="249">
                  <c:v>3.2033096926713966</c:v>
                </c:pt>
                <c:pt idx="250">
                  <c:v>3.3966269607264898</c:v>
                </c:pt>
                <c:pt idx="251">
                  <c:v>3.3886339569361157</c:v>
                </c:pt>
                <c:pt idx="252">
                  <c:v>3.2738793710396674</c:v>
                </c:pt>
                <c:pt idx="253">
                  <c:v>4.1764429845143169</c:v>
                </c:pt>
                <c:pt idx="254">
                  <c:v>5.1147617383199284</c:v>
                </c:pt>
                <c:pt idx="255">
                  <c:v>5.383094988954773</c:v>
                </c:pt>
                <c:pt idx="256">
                  <c:v>5.816917728852844</c:v>
                </c:pt>
                <c:pt idx="257">
                  <c:v>6.535569693464427</c:v>
                </c:pt>
                <c:pt idx="258">
                  <c:v>6.7853427349439333</c:v>
                </c:pt>
                <c:pt idx="259">
                  <c:v>6.5556831228473111</c:v>
                </c:pt>
                <c:pt idx="260">
                  <c:v>6.2233981364316016</c:v>
                </c:pt>
                <c:pt idx="261">
                  <c:v>7.0782270072156539</c:v>
                </c:pt>
                <c:pt idx="262">
                  <c:v>7.0833808600433423</c:v>
                </c:pt>
                <c:pt idx="263">
                  <c:v>6.7372254466826043</c:v>
                </c:pt>
                <c:pt idx="264">
                  <c:v>7.0332916714009652</c:v>
                </c:pt>
                <c:pt idx="265">
                  <c:v>7.2860360360360366</c:v>
                </c:pt>
                <c:pt idx="266">
                  <c:v>6.6836621591664924</c:v>
                </c:pt>
                <c:pt idx="267">
                  <c:v>6.8843777581641508</c:v>
                </c:pt>
                <c:pt idx="268">
                  <c:v>6.0118265440210372</c:v>
                </c:pt>
                <c:pt idx="269">
                  <c:v>5.3311617806731881</c:v>
                </c:pt>
                <c:pt idx="270">
                  <c:v>5.0660316085732848</c:v>
                </c:pt>
                <c:pt idx="271">
                  <c:v>5.7321409330890916</c:v>
                </c:pt>
                <c:pt idx="272">
                  <c:v>5.6638509854884056</c:v>
                </c:pt>
                <c:pt idx="273">
                  <c:v>4.5459407423253717</c:v>
                </c:pt>
                <c:pt idx="274">
                  <c:v>3.855986365573072</c:v>
                </c:pt>
                <c:pt idx="275">
                  <c:v>4.1049152361658958</c:v>
                </c:pt>
                <c:pt idx="276">
                  <c:v>3.4076433121019045</c:v>
                </c:pt>
                <c:pt idx="277">
                  <c:v>3.2119240054581777</c:v>
                </c:pt>
                <c:pt idx="278">
                  <c:v>2.4103896103895961</c:v>
                </c:pt>
                <c:pt idx="279">
                  <c:v>2.3740710156895162</c:v>
                </c:pt>
                <c:pt idx="280">
                  <c:v>2.5927073649416377</c:v>
                </c:pt>
                <c:pt idx="281">
                  <c:v>2.5461292650242218</c:v>
                </c:pt>
                <c:pt idx="282">
                  <c:v>2.6993612198640049</c:v>
                </c:pt>
                <c:pt idx="283">
                  <c:v>2.1807805971670202</c:v>
                </c:pt>
                <c:pt idx="284">
                  <c:v>1.4348672747770852</c:v>
                </c:pt>
                <c:pt idx="285">
                  <c:v>1.5756087579292144</c:v>
                </c:pt>
                <c:pt idx="286">
                  <c:v>1.6820512820512779</c:v>
                </c:pt>
                <c:pt idx="287">
                  <c:v>1.7513314215485298</c:v>
                </c:pt>
                <c:pt idx="288">
                  <c:v>1.8273277897546514</c:v>
                </c:pt>
                <c:pt idx="289">
                  <c:v>0.92545510017287835</c:v>
                </c:pt>
                <c:pt idx="290">
                  <c:v>0.88262148726794276</c:v>
                </c:pt>
                <c:pt idx="291">
                  <c:v>0.91752369429320968</c:v>
                </c:pt>
                <c:pt idx="292">
                  <c:v>0.59403946838503252</c:v>
                </c:pt>
                <c:pt idx="293">
                  <c:v>0.85444310414153346</c:v>
                </c:pt>
                <c:pt idx="294">
                  <c:v>0.94301765650079972</c:v>
                </c:pt>
                <c:pt idx="295">
                  <c:v>0.82776503440709082</c:v>
                </c:pt>
                <c:pt idx="296">
                  <c:v>1.071031625745178</c:v>
                </c:pt>
                <c:pt idx="297">
                  <c:v>0.84609186140209847</c:v>
                </c:pt>
                <c:pt idx="298">
                  <c:v>0.78676618922735031</c:v>
                </c:pt>
                <c:pt idx="299">
                  <c:v>0.6542526421741357</c:v>
                </c:pt>
                <c:pt idx="300">
                  <c:v>0.40326645831234575</c:v>
                </c:pt>
                <c:pt idx="301">
                  <c:v>1.0681176944780324</c:v>
                </c:pt>
                <c:pt idx="302">
                  <c:v>1.9710378117457905</c:v>
                </c:pt>
                <c:pt idx="303">
                  <c:v>2.4777700069936959</c:v>
                </c:pt>
                <c:pt idx="304">
                  <c:v>2.8025222700430286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773-4F2A-BE68-FFC3AA55F34C}"/>
            </c:ext>
          </c:extLst>
        </c:ser>
        <c:ser>
          <c:idx val="8"/>
          <c:order val="8"/>
          <c:tx>
            <c:strRef>
              <c:f>Sheet1!$C$44</c:f>
              <c:strCache>
                <c:ptCount val="1"/>
                <c:pt idx="0">
                  <c:v>Germany</c:v>
                </c:pt>
              </c:strCache>
            </c:strRef>
          </c:tx>
          <c:spPr>
            <a:ln w="31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Sheet1!$AA$1:$LS$1</c:f>
              <c:numCache>
                <c:formatCode>m/d/yyyy</c:formatCode>
                <c:ptCount val="305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  <c:pt idx="269">
                  <c:v>45078</c:v>
                </c:pt>
                <c:pt idx="270">
                  <c:v>45108</c:v>
                </c:pt>
                <c:pt idx="271">
                  <c:v>45139</c:v>
                </c:pt>
                <c:pt idx="272">
                  <c:v>45170</c:v>
                </c:pt>
                <c:pt idx="273">
                  <c:v>45200</c:v>
                </c:pt>
                <c:pt idx="274">
                  <c:v>45231</c:v>
                </c:pt>
                <c:pt idx="275">
                  <c:v>45261</c:v>
                </c:pt>
                <c:pt idx="276">
                  <c:v>45292</c:v>
                </c:pt>
                <c:pt idx="277">
                  <c:v>45323</c:v>
                </c:pt>
                <c:pt idx="278">
                  <c:v>45352</c:v>
                </c:pt>
                <c:pt idx="279">
                  <c:v>45383</c:v>
                </c:pt>
                <c:pt idx="280">
                  <c:v>45413</c:v>
                </c:pt>
                <c:pt idx="281">
                  <c:v>45444</c:v>
                </c:pt>
                <c:pt idx="282">
                  <c:v>45474</c:v>
                </c:pt>
                <c:pt idx="283">
                  <c:v>45505</c:v>
                </c:pt>
                <c:pt idx="284">
                  <c:v>45536</c:v>
                </c:pt>
                <c:pt idx="285">
                  <c:v>45566</c:v>
                </c:pt>
                <c:pt idx="286">
                  <c:v>45597</c:v>
                </c:pt>
                <c:pt idx="287">
                  <c:v>45627</c:v>
                </c:pt>
                <c:pt idx="288">
                  <c:v>45658</c:v>
                </c:pt>
                <c:pt idx="289">
                  <c:v>45689</c:v>
                </c:pt>
                <c:pt idx="290">
                  <c:v>45717</c:v>
                </c:pt>
                <c:pt idx="291">
                  <c:v>45748</c:v>
                </c:pt>
                <c:pt idx="292">
                  <c:v>45778</c:v>
                </c:pt>
                <c:pt idx="293">
                  <c:v>45809</c:v>
                </c:pt>
                <c:pt idx="294">
                  <c:v>45839</c:v>
                </c:pt>
                <c:pt idx="295">
                  <c:v>45870</c:v>
                </c:pt>
                <c:pt idx="296">
                  <c:v>45901</c:v>
                </c:pt>
                <c:pt idx="297">
                  <c:v>45931</c:v>
                </c:pt>
                <c:pt idx="298">
                  <c:v>45962</c:v>
                </c:pt>
                <c:pt idx="299">
                  <c:v>45992</c:v>
                </c:pt>
                <c:pt idx="300">
                  <c:v>46023</c:v>
                </c:pt>
                <c:pt idx="301">
                  <c:v>46054</c:v>
                </c:pt>
                <c:pt idx="302">
                  <c:v>46082</c:v>
                </c:pt>
                <c:pt idx="303">
                  <c:v>46113</c:v>
                </c:pt>
                <c:pt idx="304">
                  <c:v>46143</c:v>
                </c:pt>
              </c:numCache>
            </c:numRef>
          </c:cat>
          <c:val>
            <c:numRef>
              <c:f>Sheet1!$AA$44:$LS$44</c:f>
              <c:numCache>
                <c:formatCode>0.0</c:formatCode>
                <c:ptCount val="305"/>
                <c:pt idx="0">
                  <c:v>1.277740416946882</c:v>
                </c:pt>
                <c:pt idx="1">
                  <c:v>1.7284779325390076</c:v>
                </c:pt>
                <c:pt idx="2">
                  <c:v>1.7965077233042415</c:v>
                </c:pt>
                <c:pt idx="3">
                  <c:v>2.1994627266621825</c:v>
                </c:pt>
                <c:pt idx="4">
                  <c:v>2.8081385572557682</c:v>
                </c:pt>
                <c:pt idx="5">
                  <c:v>2.4422883907661452</c:v>
                </c:pt>
                <c:pt idx="6">
                  <c:v>2.1989005497251357</c:v>
                </c:pt>
                <c:pt idx="7">
                  <c:v>2.2047770168698744</c:v>
                </c:pt>
                <c:pt idx="8">
                  <c:v>1.8157587872730252</c:v>
                </c:pt>
                <c:pt idx="9">
                  <c:v>1.6519272484565306</c:v>
                </c:pt>
                <c:pt idx="10">
                  <c:v>1.3335555925987563</c:v>
                </c:pt>
                <c:pt idx="11">
                  <c:v>1.3856812933025431</c:v>
                </c:pt>
                <c:pt idx="12">
                  <c:v>2.1248339973439556</c:v>
                </c:pt>
                <c:pt idx="13">
                  <c:v>1.7980864401187846</c:v>
                </c:pt>
                <c:pt idx="14">
                  <c:v>1.9462312386607339</c:v>
                </c:pt>
                <c:pt idx="15">
                  <c:v>1.4621324133399005</c:v>
                </c:pt>
                <c:pt idx="16">
                  <c:v>1.1285574092247286</c:v>
                </c:pt>
                <c:pt idx="17">
                  <c:v>0.88177661659045725</c:v>
                </c:pt>
                <c:pt idx="18">
                  <c:v>1.0431947840260802</c:v>
                </c:pt>
                <c:pt idx="19">
                  <c:v>1.0949501552541374</c:v>
                </c:pt>
                <c:pt idx="20">
                  <c:v>1.0798429319371694</c:v>
                </c:pt>
                <c:pt idx="21">
                  <c:v>1.2967826657912074</c:v>
                </c:pt>
                <c:pt idx="22">
                  <c:v>1.1350551077479842</c:v>
                </c:pt>
                <c:pt idx="23">
                  <c:v>1.1389521640090994</c:v>
                </c:pt>
                <c:pt idx="24">
                  <c:v>1.007802340702213</c:v>
                </c:pt>
                <c:pt idx="25">
                  <c:v>1.2639766650461848</c:v>
                </c:pt>
                <c:pt idx="26">
                  <c:v>1.1972172787574786</c:v>
                </c:pt>
                <c:pt idx="27">
                  <c:v>1.0038860103626979</c:v>
                </c:pt>
                <c:pt idx="28">
                  <c:v>0.63076176613294788</c:v>
                </c:pt>
                <c:pt idx="29">
                  <c:v>0.95500161864681132</c:v>
                </c:pt>
                <c:pt idx="30">
                  <c:v>0.87110824326503966</c:v>
                </c:pt>
                <c:pt idx="31">
                  <c:v>1.1315874555447802</c:v>
                </c:pt>
                <c:pt idx="32">
                  <c:v>1.1492392359987003</c:v>
                </c:pt>
                <c:pt idx="33">
                  <c:v>1.1667476908118646</c:v>
                </c:pt>
                <c:pt idx="34">
                  <c:v>1.3337670787247902</c:v>
                </c:pt>
                <c:pt idx="35">
                  <c:v>1.142213642213652</c:v>
                </c:pt>
                <c:pt idx="36">
                  <c:v>1.1747666559382086</c:v>
                </c:pt>
                <c:pt idx="37">
                  <c:v>0.80012802048328169</c:v>
                </c:pt>
                <c:pt idx="38">
                  <c:v>1.1031175059952103</c:v>
                </c:pt>
                <c:pt idx="39">
                  <c:v>1.6672010259698666</c:v>
                </c:pt>
                <c:pt idx="40">
                  <c:v>2.1697203471552573</c:v>
                </c:pt>
                <c:pt idx="41">
                  <c:v>1.9240019240019279</c:v>
                </c:pt>
                <c:pt idx="42">
                  <c:v>1.9990404605789269</c:v>
                </c:pt>
                <c:pt idx="43">
                  <c:v>2.1419437340153502</c:v>
                </c:pt>
                <c:pt idx="44">
                  <c:v>1.8402944471115346</c:v>
                </c:pt>
                <c:pt idx="45">
                  <c:v>2.2104757328207603</c:v>
                </c:pt>
                <c:pt idx="46">
                  <c:v>1.9743178170144482</c:v>
                </c:pt>
                <c:pt idx="47">
                  <c:v>2.1950055670431068</c:v>
                </c:pt>
                <c:pt idx="48">
                  <c:v>1.6064895816764846</c:v>
                </c:pt>
                <c:pt idx="49">
                  <c:v>1.8098110811239687</c:v>
                </c:pt>
                <c:pt idx="50">
                  <c:v>1.7868437697659667</c:v>
                </c:pt>
                <c:pt idx="51">
                  <c:v>1.5137180700094399</c:v>
                </c:pt>
                <c:pt idx="52">
                  <c:v>1.6202611294635849</c:v>
                </c:pt>
                <c:pt idx="53">
                  <c:v>1.7618373446594227</c:v>
                </c:pt>
                <c:pt idx="54">
                  <c:v>1.9128253370962689</c:v>
                </c:pt>
                <c:pt idx="55">
                  <c:v>1.8622848200313014</c:v>
                </c:pt>
                <c:pt idx="56">
                  <c:v>2.6398491514770361</c:v>
                </c:pt>
                <c:pt idx="57">
                  <c:v>2.4134148252624943</c:v>
                </c:pt>
                <c:pt idx="58">
                  <c:v>2.298126869195638</c:v>
                </c:pt>
                <c:pt idx="59">
                  <c:v>2.1634241245136243</c:v>
                </c:pt>
                <c:pt idx="60">
                  <c:v>2.1603005635566719</c:v>
                </c:pt>
                <c:pt idx="61">
                  <c:v>2.1674723218462422</c:v>
                </c:pt>
                <c:pt idx="62">
                  <c:v>1.8331520894826703</c:v>
                </c:pt>
                <c:pt idx="63">
                  <c:v>2.205653929791862</c:v>
                </c:pt>
                <c:pt idx="64">
                  <c:v>2.0588235294117796</c:v>
                </c:pt>
                <c:pt idx="65">
                  <c:v>2.1023342093059227</c:v>
                </c:pt>
                <c:pt idx="66">
                  <c:v>2.0923076923076822</c:v>
                </c:pt>
                <c:pt idx="67">
                  <c:v>1.782147795360256</c:v>
                </c:pt>
                <c:pt idx="68">
                  <c:v>0.94917330067361139</c:v>
                </c:pt>
                <c:pt idx="69">
                  <c:v>1.0558530986993331</c:v>
                </c:pt>
                <c:pt idx="70">
                  <c:v>1.4617633482074233</c:v>
                </c:pt>
                <c:pt idx="71">
                  <c:v>1.3711151736745864</c:v>
                </c:pt>
                <c:pt idx="72">
                  <c:v>1.8081520073551793</c:v>
                </c:pt>
                <c:pt idx="73">
                  <c:v>1.8467643467643624</c:v>
                </c:pt>
                <c:pt idx="74">
                  <c:v>2.0137299771167072</c:v>
                </c:pt>
                <c:pt idx="75">
                  <c:v>2.0212765957446699</c:v>
                </c:pt>
                <c:pt idx="76">
                  <c:v>2.0324586682845203</c:v>
                </c:pt>
                <c:pt idx="77">
                  <c:v>1.9530658591975891</c:v>
                </c:pt>
                <c:pt idx="78">
                  <c:v>1.9590114526823355</c:v>
                </c:pt>
                <c:pt idx="79">
                  <c:v>1.9773584905660391</c:v>
                </c:pt>
                <c:pt idx="80">
                  <c:v>2.6387625113739821</c:v>
                </c:pt>
                <c:pt idx="81">
                  <c:v>2.6650514839491102</c:v>
                </c:pt>
                <c:pt idx="82">
                  <c:v>3.381862299059768</c:v>
                </c:pt>
                <c:pt idx="83">
                  <c:v>3.110910730387717</c:v>
                </c:pt>
                <c:pt idx="84">
                  <c:v>2.9048765803732834</c:v>
                </c:pt>
                <c:pt idx="85">
                  <c:v>2.9821669414056506</c:v>
                </c:pt>
                <c:pt idx="86">
                  <c:v>3.3198743831314381</c:v>
                </c:pt>
                <c:pt idx="87">
                  <c:v>2.6366751079994089</c:v>
                </c:pt>
                <c:pt idx="88">
                  <c:v>3.0920172439423244</c:v>
                </c:pt>
                <c:pt idx="89">
                  <c:v>3.3115533115533058</c:v>
                </c:pt>
                <c:pt idx="90">
                  <c:v>3.473248595920797</c:v>
                </c:pt>
                <c:pt idx="91">
                  <c:v>3.2563647128478479</c:v>
                </c:pt>
                <c:pt idx="92">
                  <c:v>2.9994089834515236</c:v>
                </c:pt>
                <c:pt idx="93">
                  <c:v>2.5368731563421898</c:v>
                </c:pt>
                <c:pt idx="94">
                  <c:v>1.4082440956432407</c:v>
                </c:pt>
                <c:pt idx="95">
                  <c:v>1.1368605159597811</c:v>
                </c:pt>
                <c:pt idx="96">
                  <c:v>0.96533567354102345</c:v>
                </c:pt>
                <c:pt idx="97">
                  <c:v>1.0622817229336556</c:v>
                </c:pt>
                <c:pt idx="98">
                  <c:v>0.31842524243739234</c:v>
                </c:pt>
                <c:pt idx="99">
                  <c:v>0.66763425253990594</c:v>
                </c:pt>
                <c:pt idx="100">
                  <c:v>-7.2098053352553926E-2</c:v>
                </c:pt>
                <c:pt idx="101">
                  <c:v>-1.4374011786677521E-2</c:v>
                </c:pt>
                <c:pt idx="102">
                  <c:v>-0.6713326667618924</c:v>
                </c:pt>
                <c:pt idx="103">
                  <c:v>-7.1674311926617218E-2</c:v>
                </c:pt>
                <c:pt idx="104">
                  <c:v>-0.43035432506096649</c:v>
                </c:pt>
                <c:pt idx="105">
                  <c:v>-0.10069044879170708</c:v>
                </c:pt>
                <c:pt idx="106">
                  <c:v>0.30377549544338134</c:v>
                </c:pt>
                <c:pt idx="107">
                  <c:v>0.87908920593744444</c:v>
                </c:pt>
                <c:pt idx="108">
                  <c:v>0.68086339272779295</c:v>
                </c:pt>
                <c:pt idx="109">
                  <c:v>0.460763138948872</c:v>
                </c:pt>
                <c:pt idx="110">
                  <c:v>1.2263742605684413</c:v>
                </c:pt>
                <c:pt idx="111">
                  <c:v>1.0236447520184377</c:v>
                </c:pt>
                <c:pt idx="112">
                  <c:v>1.2265512265512424</c:v>
                </c:pt>
                <c:pt idx="113">
                  <c:v>0.87694077055779918</c:v>
                </c:pt>
                <c:pt idx="114">
                  <c:v>1.1791774518262743</c:v>
                </c:pt>
                <c:pt idx="115">
                  <c:v>1.0041600918089255</c:v>
                </c:pt>
                <c:pt idx="116">
                  <c:v>1.296643134994957</c:v>
                </c:pt>
                <c:pt idx="117">
                  <c:v>1.3390928725701912</c:v>
                </c:pt>
                <c:pt idx="118">
                  <c:v>1.5863859244303447</c:v>
                </c:pt>
                <c:pt idx="119">
                  <c:v>1.7857142857142794</c:v>
                </c:pt>
                <c:pt idx="120">
                  <c:v>1.9856115107913519</c:v>
                </c:pt>
                <c:pt idx="121">
                  <c:v>2.1929195929482503</c:v>
                </c:pt>
                <c:pt idx="122">
                  <c:v>2.2662485746864469</c:v>
                </c:pt>
                <c:pt idx="123">
                  <c:v>2.6830312544598334</c:v>
                </c:pt>
                <c:pt idx="124">
                  <c:v>2.4233784746970688</c:v>
                </c:pt>
                <c:pt idx="125">
                  <c:v>2.4369388627618616</c:v>
                </c:pt>
                <c:pt idx="126">
                  <c:v>2.6009096077316718</c:v>
                </c:pt>
                <c:pt idx="127">
                  <c:v>2.5138474648487508</c:v>
                </c:pt>
                <c:pt idx="128">
                  <c:v>2.8018774000853286</c:v>
                </c:pt>
                <c:pt idx="129">
                  <c:v>2.813299232736588</c:v>
                </c:pt>
                <c:pt idx="130">
                  <c:v>2.6973310618966684</c:v>
                </c:pt>
                <c:pt idx="131">
                  <c:v>2.2736842105263166</c:v>
                </c:pt>
                <c:pt idx="132">
                  <c:v>2.299661399548536</c:v>
                </c:pt>
                <c:pt idx="133">
                  <c:v>2.5525946704067382</c:v>
                </c:pt>
                <c:pt idx="134">
                  <c:v>2.3554006968641072</c:v>
                </c:pt>
                <c:pt idx="135">
                  <c:v>2.2376650451702673</c:v>
                </c:pt>
                <c:pt idx="136">
                  <c:v>2.1294363256785021</c:v>
                </c:pt>
                <c:pt idx="137">
                  <c:v>1.9198664440734703</c:v>
                </c:pt>
                <c:pt idx="138">
                  <c:v>1.8700651059703643</c:v>
                </c:pt>
                <c:pt idx="139">
                  <c:v>2.2443890274314038</c:v>
                </c:pt>
                <c:pt idx="140">
                  <c:v>2.1167681239623759</c:v>
                </c:pt>
                <c:pt idx="141">
                  <c:v>2.0176893311221633</c:v>
                </c:pt>
                <c:pt idx="142">
                  <c:v>1.9076582803428277</c:v>
                </c:pt>
                <c:pt idx="143">
                  <c:v>2.0447372032386335</c:v>
                </c:pt>
                <c:pt idx="144">
                  <c:v>1.8893945662667111</c:v>
                </c:pt>
                <c:pt idx="145">
                  <c:v>1.7778993435448642</c:v>
                </c:pt>
                <c:pt idx="146">
                  <c:v>1.8382352941176627</c:v>
                </c:pt>
                <c:pt idx="147">
                  <c:v>1.0739532354540504</c:v>
                </c:pt>
                <c:pt idx="148">
                  <c:v>1.5944399018806177</c:v>
                </c:pt>
                <c:pt idx="149">
                  <c:v>1.8837018837018826</c:v>
                </c:pt>
                <c:pt idx="150">
                  <c:v>1.9581180310035418</c:v>
                </c:pt>
                <c:pt idx="151">
                  <c:v>1.5718157181571879</c:v>
                </c:pt>
                <c:pt idx="152">
                  <c:v>1.5309578647879629</c:v>
                </c:pt>
                <c:pt idx="153">
                  <c:v>1.2462747222974802</c:v>
                </c:pt>
                <c:pt idx="154">
                  <c:v>1.6142159522517519</c:v>
                </c:pt>
                <c:pt idx="155">
                  <c:v>1.2506724045185713</c:v>
                </c:pt>
                <c:pt idx="156">
                  <c:v>1.1640498105035091</c:v>
                </c:pt>
                <c:pt idx="157">
                  <c:v>1.0077936038699331</c:v>
                </c:pt>
                <c:pt idx="158">
                  <c:v>0.78887551811737122</c:v>
                </c:pt>
                <c:pt idx="159">
                  <c:v>1.143241425689312</c:v>
                </c:pt>
                <c:pt idx="160">
                  <c:v>0.67069081153587895</c:v>
                </c:pt>
                <c:pt idx="161">
                  <c:v>0.91103965702035161</c:v>
                </c:pt>
                <c:pt idx="162">
                  <c:v>0.74686583088823255</c:v>
                </c:pt>
                <c:pt idx="163">
                  <c:v>0.80042689434365322</c:v>
                </c:pt>
                <c:pt idx="164">
                  <c:v>0.8139845209500951</c:v>
                </c:pt>
                <c:pt idx="165">
                  <c:v>0.74926411560074513</c:v>
                </c:pt>
                <c:pt idx="166">
                  <c:v>0.53397410225604069</c:v>
                </c:pt>
                <c:pt idx="167">
                  <c:v>6.6409881790407965E-2</c:v>
                </c:pt>
                <c:pt idx="168">
                  <c:v>-0.45491035590043971</c:v>
                </c:pt>
                <c:pt idx="169">
                  <c:v>-0.10642543567912499</c:v>
                </c:pt>
                <c:pt idx="170">
                  <c:v>0.23879013000795979</c:v>
                </c:pt>
                <c:pt idx="171">
                  <c:v>1.0505319148936154</c:v>
                </c:pt>
                <c:pt idx="172">
                  <c:v>1.5722851432378615</c:v>
                </c:pt>
                <c:pt idx="173">
                  <c:v>1.1550716941051586</c:v>
                </c:pt>
                <c:pt idx="174">
                  <c:v>1.2178978024887321</c:v>
                </c:pt>
                <c:pt idx="175">
                  <c:v>1.1514028586553815</c:v>
                </c:pt>
                <c:pt idx="176">
                  <c:v>0.87359364659165273</c:v>
                </c:pt>
                <c:pt idx="177">
                  <c:v>1.1553784860557803</c:v>
                </c:pt>
                <c:pt idx="178">
                  <c:v>0.18589828708006628</c:v>
                </c:pt>
                <c:pt idx="179">
                  <c:v>0.2389169100079469</c:v>
                </c:pt>
                <c:pt idx="180">
                  <c:v>0.36290322580645462</c:v>
                </c:pt>
                <c:pt idx="181">
                  <c:v>-0.14649087761352542</c:v>
                </c:pt>
                <c:pt idx="182">
                  <c:v>0.14557967178401299</c:v>
                </c:pt>
                <c:pt idx="183">
                  <c:v>-0.34215028293195227</c:v>
                </c:pt>
                <c:pt idx="184">
                  <c:v>-7.8709169618262909E-2</c:v>
                </c:pt>
                <c:pt idx="185">
                  <c:v>0.10500065625409505</c:v>
                </c:pt>
                <c:pt idx="186">
                  <c:v>0.35312581742088511</c:v>
                </c:pt>
                <c:pt idx="187">
                  <c:v>0.2616773518251847</c:v>
                </c:pt>
                <c:pt idx="188">
                  <c:v>0.52486550321479974</c:v>
                </c:pt>
                <c:pt idx="189">
                  <c:v>0.73519758435078852</c:v>
                </c:pt>
                <c:pt idx="190">
                  <c:v>0.72895957587806315</c:v>
                </c:pt>
                <c:pt idx="191">
                  <c:v>1.5625</c:v>
                </c:pt>
                <c:pt idx="192">
                  <c:v>1.7811704834605591</c:v>
                </c:pt>
                <c:pt idx="193">
                  <c:v>2.1205654841290889</c:v>
                </c:pt>
                <c:pt idx="194">
                  <c:v>1.4668957314655673</c:v>
                </c:pt>
                <c:pt idx="195">
                  <c:v>1.9939257889871831</c:v>
                </c:pt>
                <c:pt idx="196">
                  <c:v>1.352238414073792</c:v>
                </c:pt>
                <c:pt idx="197">
                  <c:v>1.6651370132424459</c:v>
                </c:pt>
                <c:pt idx="198">
                  <c:v>1.6551544376384619</c:v>
                </c:pt>
                <c:pt idx="199">
                  <c:v>1.8922093174996713</c:v>
                </c:pt>
                <c:pt idx="200">
                  <c:v>1.8927033024409345</c:v>
                </c:pt>
                <c:pt idx="201">
                  <c:v>1.4726964681350152</c:v>
                </c:pt>
                <c:pt idx="202">
                  <c:v>1.7763157894736814</c:v>
                </c:pt>
                <c:pt idx="203">
                  <c:v>1.4993481095175953</c:v>
                </c:pt>
                <c:pt idx="204">
                  <c:v>1.4078947368420858</c:v>
                </c:pt>
                <c:pt idx="205">
                  <c:v>1.2015149536372061</c:v>
                </c:pt>
                <c:pt idx="206">
                  <c:v>1.6671008075019644</c:v>
                </c:pt>
                <c:pt idx="207">
                  <c:v>1.2946659761781554</c:v>
                </c:pt>
                <c:pt idx="208">
                  <c:v>2.3834196891191706</c:v>
                </c:pt>
                <c:pt idx="209">
                  <c:v>2.0247614134640157</c:v>
                </c:pt>
                <c:pt idx="210">
                  <c:v>2.1923076923076934</c:v>
                </c:pt>
                <c:pt idx="211">
                  <c:v>2.126024590163933</c:v>
                </c:pt>
                <c:pt idx="212">
                  <c:v>2.2418652318729082</c:v>
                </c:pt>
                <c:pt idx="213">
                  <c:v>2.6329309016182911</c:v>
                </c:pt>
                <c:pt idx="214">
                  <c:v>2.1073044602456514</c:v>
                </c:pt>
                <c:pt idx="215">
                  <c:v>1.6184971098265999</c:v>
                </c:pt>
                <c:pt idx="216">
                  <c:v>1.7257039055404322</c:v>
                </c:pt>
                <c:pt idx="217">
                  <c:v>1.6905407149309548</c:v>
                </c:pt>
                <c:pt idx="218">
                  <c:v>1.3835511145272816</c:v>
                </c:pt>
                <c:pt idx="219">
                  <c:v>2.1344580777096223</c:v>
                </c:pt>
                <c:pt idx="220">
                  <c:v>1.3410931174088869</c:v>
                </c:pt>
                <c:pt idx="221">
                  <c:v>1.5674377449121479</c:v>
                </c:pt>
                <c:pt idx="222">
                  <c:v>1.2169113034751211</c:v>
                </c:pt>
                <c:pt idx="223">
                  <c:v>1.0283421118635561</c:v>
                </c:pt>
                <c:pt idx="224">
                  <c:v>0.91467234682371945</c:v>
                </c:pt>
                <c:pt idx="225">
                  <c:v>0.83844324865474107</c:v>
                </c:pt>
                <c:pt idx="226">
                  <c:v>1.2154975943276636</c:v>
                </c:pt>
                <c:pt idx="227">
                  <c:v>1.5927189988623525</c:v>
                </c:pt>
                <c:pt idx="228">
                  <c:v>1.6581632653061229</c:v>
                </c:pt>
                <c:pt idx="229">
                  <c:v>1.7005076142132092</c:v>
                </c:pt>
                <c:pt idx="230">
                  <c:v>1.314126863785714</c:v>
                </c:pt>
                <c:pt idx="231">
                  <c:v>0.80090101364034272</c:v>
                </c:pt>
                <c:pt idx="232">
                  <c:v>0.47440699126093389</c:v>
                </c:pt>
                <c:pt idx="233">
                  <c:v>0.8338518979464915</c:v>
                </c:pt>
                <c:pt idx="234">
                  <c:v>-4.9578582052556275E-2</c:v>
                </c:pt>
                <c:pt idx="235">
                  <c:v>-9.930486593843213E-2</c:v>
                </c:pt>
                <c:pt idx="236">
                  <c:v>-0.3724857213806998</c:v>
                </c:pt>
                <c:pt idx="237">
                  <c:v>-0.44676098287416144</c:v>
                </c:pt>
                <c:pt idx="238">
                  <c:v>-0.68801601200900731</c:v>
                </c:pt>
                <c:pt idx="239">
                  <c:v>-0.64700758989674201</c:v>
                </c:pt>
                <c:pt idx="240">
                  <c:v>1.5809284818067537</c:v>
                </c:pt>
                <c:pt idx="241">
                  <c:v>1.5972048914399739</c:v>
                </c:pt>
                <c:pt idx="242">
                  <c:v>1.9705662259915213</c:v>
                </c:pt>
                <c:pt idx="243">
                  <c:v>2.0235878336437141</c:v>
                </c:pt>
                <c:pt idx="244">
                  <c:v>2.4353876739562574</c:v>
                </c:pt>
                <c:pt idx="245">
                  <c:v>2.0488768205381591</c:v>
                </c:pt>
                <c:pt idx="246">
                  <c:v>3.1498015873016039</c:v>
                </c:pt>
                <c:pt idx="247">
                  <c:v>3.4418489065606295</c:v>
                </c:pt>
                <c:pt idx="248">
                  <c:v>3.9880358923230386</c:v>
                </c:pt>
                <c:pt idx="249">
                  <c:v>4.6497132884567582</c:v>
                </c:pt>
                <c:pt idx="250">
                  <c:v>5.9579292102279968</c:v>
                </c:pt>
                <c:pt idx="251">
                  <c:v>5.6731371321227408</c:v>
                </c:pt>
                <c:pt idx="252">
                  <c:v>5.1259881422925035</c:v>
                </c:pt>
                <c:pt idx="253">
                  <c:v>5.4409236059935973</c:v>
                </c:pt>
                <c:pt idx="254">
                  <c:v>7.6320939334637794</c:v>
                </c:pt>
                <c:pt idx="255">
                  <c:v>7.8729617911900585</c:v>
                </c:pt>
                <c:pt idx="256">
                  <c:v>8.6487142163998101</c:v>
                </c:pt>
                <c:pt idx="257">
                  <c:v>8.3091436865021748</c:v>
                </c:pt>
                <c:pt idx="258">
                  <c:v>8.4154844914642979</c:v>
                </c:pt>
                <c:pt idx="259">
                  <c:v>8.8288288288288275</c:v>
                </c:pt>
                <c:pt idx="260">
                  <c:v>10.977948226270362</c:v>
                </c:pt>
                <c:pt idx="261">
                  <c:v>11.554496724240625</c:v>
                </c:pt>
                <c:pt idx="262">
                  <c:v>11.317165953399911</c:v>
                </c:pt>
                <c:pt idx="263">
                  <c:v>9.5994311448210681</c:v>
                </c:pt>
                <c:pt idx="264">
                  <c:v>9.2468570085771482</c:v>
                </c:pt>
                <c:pt idx="265">
                  <c:v>9.3418753640069916</c:v>
                </c:pt>
                <c:pt idx="266">
                  <c:v>7.7386363636363642</c:v>
                </c:pt>
                <c:pt idx="267">
                  <c:v>7.5465313028764802</c:v>
                </c:pt>
                <c:pt idx="268">
                  <c:v>6.2967511443563717</c:v>
                </c:pt>
                <c:pt idx="269">
                  <c:v>6.744835287548856</c:v>
                </c:pt>
                <c:pt idx="270">
                  <c:v>6.5092038145930342</c:v>
                </c:pt>
                <c:pt idx="271">
                  <c:v>6.4017660044150215</c:v>
                </c:pt>
                <c:pt idx="272">
                  <c:v>4.2548596112311099</c:v>
                </c:pt>
                <c:pt idx="273">
                  <c:v>2.9364655632674763</c:v>
                </c:pt>
                <c:pt idx="274">
                  <c:v>2.2533105510465612</c:v>
                </c:pt>
                <c:pt idx="275">
                  <c:v>3.7413494809688475</c:v>
                </c:pt>
                <c:pt idx="276">
                  <c:v>3.0329103032910254</c:v>
                </c:pt>
                <c:pt idx="277">
                  <c:v>2.7165228507510353</c:v>
                </c:pt>
                <c:pt idx="278">
                  <c:v>2.352072566185015</c:v>
                </c:pt>
                <c:pt idx="279">
                  <c:v>2.3914411579609718</c:v>
                </c:pt>
                <c:pt idx="280">
                  <c:v>2.7518117844764323</c:v>
                </c:pt>
                <c:pt idx="281">
                  <c:v>2.5525682602782762</c:v>
                </c:pt>
                <c:pt idx="282">
                  <c:v>2.5715773034877598</c:v>
                </c:pt>
                <c:pt idx="283">
                  <c:v>2.0954356846472955</c:v>
                </c:pt>
                <c:pt idx="284">
                  <c:v>1.864512119328765</c:v>
                </c:pt>
                <c:pt idx="285">
                  <c:v>2.3651452282157592</c:v>
                </c:pt>
                <c:pt idx="286">
                  <c:v>2.4125326370757261</c:v>
                </c:pt>
                <c:pt idx="287">
                  <c:v>2.8351052741296678</c:v>
                </c:pt>
                <c:pt idx="288">
                  <c:v>2.7870563674321502</c:v>
                </c:pt>
                <c:pt idx="289">
                  <c:v>2.623936942543037</c:v>
                </c:pt>
                <c:pt idx="290">
                  <c:v>2.3495465787304104</c:v>
                </c:pt>
                <c:pt idx="291">
                  <c:v>2.2331489448883302</c:v>
                </c:pt>
                <c:pt idx="292">
                  <c:v>2.0954717366860942</c:v>
                </c:pt>
                <c:pt idx="293">
                  <c:v>1.9789860246863133</c:v>
                </c:pt>
                <c:pt idx="294">
                  <c:v>1.8574908647990274</c:v>
                </c:pt>
                <c:pt idx="295">
                  <c:v>2.0321072952651953</c:v>
                </c:pt>
                <c:pt idx="296">
                  <c:v>2.3489932885906173</c:v>
                </c:pt>
                <c:pt idx="297">
                  <c:v>2.3003648155654588</c:v>
                </c:pt>
                <c:pt idx="298">
                  <c:v>2.5494595145829191</c:v>
                </c:pt>
                <c:pt idx="299">
                  <c:v>2.0372998175552492</c:v>
                </c:pt>
                <c:pt idx="300">
                  <c:v>2.1224738499035167</c:v>
                </c:pt>
                <c:pt idx="301">
                  <c:v>2.0111167256189999</c:v>
                </c:pt>
                <c:pt idx="302">
                  <c:v>2.809101892871535</c:v>
                </c:pt>
                <c:pt idx="303">
                  <c:v>2.8857715430861797</c:v>
                </c:pt>
                <c:pt idx="304">
                  <c:v>2.6732078494193123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773-4F2A-BE68-FFC3AA55F34C}"/>
            </c:ext>
          </c:extLst>
        </c:ser>
        <c:ser>
          <c:idx val="9"/>
          <c:order val="9"/>
          <c:tx>
            <c:strRef>
              <c:f>Sheet1!$C$45</c:f>
              <c:strCache>
                <c:ptCount val="1"/>
                <c:pt idx="0">
                  <c:v>Greece</c:v>
                </c:pt>
              </c:strCache>
            </c:strRef>
          </c:tx>
          <c:spPr>
            <a:ln w="31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Sheet1!$AA$1:$LS$1</c:f>
              <c:numCache>
                <c:formatCode>m/d/yyyy</c:formatCode>
                <c:ptCount val="305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  <c:pt idx="269">
                  <c:v>45078</c:v>
                </c:pt>
                <c:pt idx="270">
                  <c:v>45108</c:v>
                </c:pt>
                <c:pt idx="271">
                  <c:v>45139</c:v>
                </c:pt>
                <c:pt idx="272">
                  <c:v>45170</c:v>
                </c:pt>
                <c:pt idx="273">
                  <c:v>45200</c:v>
                </c:pt>
                <c:pt idx="274">
                  <c:v>45231</c:v>
                </c:pt>
                <c:pt idx="275">
                  <c:v>45261</c:v>
                </c:pt>
                <c:pt idx="276">
                  <c:v>45292</c:v>
                </c:pt>
                <c:pt idx="277">
                  <c:v>45323</c:v>
                </c:pt>
                <c:pt idx="278">
                  <c:v>45352</c:v>
                </c:pt>
                <c:pt idx="279">
                  <c:v>45383</c:v>
                </c:pt>
                <c:pt idx="280">
                  <c:v>45413</c:v>
                </c:pt>
                <c:pt idx="281">
                  <c:v>45444</c:v>
                </c:pt>
                <c:pt idx="282">
                  <c:v>45474</c:v>
                </c:pt>
                <c:pt idx="283">
                  <c:v>45505</c:v>
                </c:pt>
                <c:pt idx="284">
                  <c:v>45536</c:v>
                </c:pt>
                <c:pt idx="285">
                  <c:v>45566</c:v>
                </c:pt>
                <c:pt idx="286">
                  <c:v>45597</c:v>
                </c:pt>
                <c:pt idx="287">
                  <c:v>45627</c:v>
                </c:pt>
                <c:pt idx="288">
                  <c:v>45658</c:v>
                </c:pt>
                <c:pt idx="289">
                  <c:v>45689</c:v>
                </c:pt>
                <c:pt idx="290">
                  <c:v>45717</c:v>
                </c:pt>
                <c:pt idx="291">
                  <c:v>45748</c:v>
                </c:pt>
                <c:pt idx="292">
                  <c:v>45778</c:v>
                </c:pt>
                <c:pt idx="293">
                  <c:v>45809</c:v>
                </c:pt>
                <c:pt idx="294">
                  <c:v>45839</c:v>
                </c:pt>
                <c:pt idx="295">
                  <c:v>45870</c:v>
                </c:pt>
                <c:pt idx="296">
                  <c:v>45901</c:v>
                </c:pt>
                <c:pt idx="297">
                  <c:v>45931</c:v>
                </c:pt>
                <c:pt idx="298">
                  <c:v>45962</c:v>
                </c:pt>
                <c:pt idx="299">
                  <c:v>45992</c:v>
                </c:pt>
                <c:pt idx="300">
                  <c:v>46023</c:v>
                </c:pt>
                <c:pt idx="301">
                  <c:v>46054</c:v>
                </c:pt>
                <c:pt idx="302">
                  <c:v>46082</c:v>
                </c:pt>
                <c:pt idx="303">
                  <c:v>46113</c:v>
                </c:pt>
                <c:pt idx="304">
                  <c:v>46143</c:v>
                </c:pt>
              </c:numCache>
            </c:numRef>
          </c:cat>
          <c:val>
            <c:numRef>
              <c:f>Sheet1!$AA$45:$LS$45</c:f>
              <c:numCache>
                <c:formatCode>0.0</c:formatCode>
                <c:ptCount val="305"/>
                <c:pt idx="0">
                  <c:v>3.1835868411743906</c:v>
                </c:pt>
                <c:pt idx="1">
                  <c:v>3.4286729436844965</c:v>
                </c:pt>
                <c:pt idx="2">
                  <c:v>3.1866989954970393</c:v>
                </c:pt>
                <c:pt idx="3">
                  <c:v>3.7011533826820431</c:v>
                </c:pt>
                <c:pt idx="4">
                  <c:v>3.9491758241758212</c:v>
                </c:pt>
                <c:pt idx="5">
                  <c:v>4.4740024183796745</c:v>
                </c:pt>
                <c:pt idx="6">
                  <c:v>4.1659342590965043</c:v>
                </c:pt>
                <c:pt idx="7">
                  <c:v>4.018248815581682</c:v>
                </c:pt>
                <c:pt idx="8">
                  <c:v>4.0041244200034409</c:v>
                </c:pt>
                <c:pt idx="9">
                  <c:v>3.195105370496254</c:v>
                </c:pt>
                <c:pt idx="10">
                  <c:v>2.8938906752411508</c:v>
                </c:pt>
                <c:pt idx="11">
                  <c:v>3.5359488129314665</c:v>
                </c:pt>
                <c:pt idx="12">
                  <c:v>4.7823105930750787</c:v>
                </c:pt>
                <c:pt idx="13">
                  <c:v>3.7615939539677123</c:v>
                </c:pt>
                <c:pt idx="14">
                  <c:v>4.3303121852970694</c:v>
                </c:pt>
                <c:pt idx="15">
                  <c:v>4.0670650730411539</c:v>
                </c:pt>
                <c:pt idx="16">
                  <c:v>3.7826230591344601</c:v>
                </c:pt>
                <c:pt idx="17">
                  <c:v>3.6044973544973491</c:v>
                </c:pt>
                <c:pt idx="18">
                  <c:v>3.661829227134672</c:v>
                </c:pt>
                <c:pt idx="19">
                  <c:v>3.8124156545209065</c:v>
                </c:pt>
                <c:pt idx="20">
                  <c:v>3.8003965631196346</c:v>
                </c:pt>
                <c:pt idx="21">
                  <c:v>4.0184453227931405</c:v>
                </c:pt>
                <c:pt idx="22">
                  <c:v>3.8980263157894823</c:v>
                </c:pt>
                <c:pt idx="23">
                  <c:v>3.4802406895430238</c:v>
                </c:pt>
                <c:pt idx="24">
                  <c:v>3.2880745951251455</c:v>
                </c:pt>
                <c:pt idx="25">
                  <c:v>4.2708160900513326</c:v>
                </c:pt>
                <c:pt idx="26">
                  <c:v>3.9092664092664098</c:v>
                </c:pt>
                <c:pt idx="27">
                  <c:v>3.2700590205774427</c:v>
                </c:pt>
                <c:pt idx="28">
                  <c:v>3.4855960528410002</c:v>
                </c:pt>
                <c:pt idx="29">
                  <c:v>3.6546441110756556</c:v>
                </c:pt>
                <c:pt idx="30">
                  <c:v>3.4836399153508113</c:v>
                </c:pt>
                <c:pt idx="31">
                  <c:v>3.2986675333116722</c:v>
                </c:pt>
                <c:pt idx="32">
                  <c:v>3.2792104425342083</c:v>
                </c:pt>
                <c:pt idx="33">
                  <c:v>3.1190626979100688</c:v>
                </c:pt>
                <c:pt idx="34">
                  <c:v>3.2927022320721866</c:v>
                </c:pt>
                <c:pt idx="35">
                  <c:v>3.1117397454031082</c:v>
                </c:pt>
                <c:pt idx="36">
                  <c:v>3.0408615774469405</c:v>
                </c:pt>
                <c:pt idx="37">
                  <c:v>2.6353389426893248</c:v>
                </c:pt>
                <c:pt idx="38">
                  <c:v>2.9416318315528489</c:v>
                </c:pt>
                <c:pt idx="39">
                  <c:v>3.0738337967253671</c:v>
                </c:pt>
                <c:pt idx="40">
                  <c:v>3.0759766225776586</c:v>
                </c:pt>
                <c:pt idx="41">
                  <c:v>2.9561200923787556</c:v>
                </c:pt>
                <c:pt idx="42">
                  <c:v>3.1461381154632484</c:v>
                </c:pt>
                <c:pt idx="43">
                  <c:v>2.8315243039169546</c:v>
                </c:pt>
                <c:pt idx="44">
                  <c:v>2.9438964241677024</c:v>
                </c:pt>
                <c:pt idx="45">
                  <c:v>3.3010901274374449</c:v>
                </c:pt>
                <c:pt idx="46">
                  <c:v>3.1417624521072662</c:v>
                </c:pt>
                <c:pt idx="47">
                  <c:v>3.1245237006553905</c:v>
                </c:pt>
                <c:pt idx="48">
                  <c:v>4.2422379342145655</c:v>
                </c:pt>
                <c:pt idx="49">
                  <c:v>3.1399845320958963</c:v>
                </c:pt>
                <c:pt idx="50">
                  <c:v>2.8425327116859744</c:v>
                </c:pt>
                <c:pt idx="51">
                  <c:v>3.2818822118986901</c:v>
                </c:pt>
                <c:pt idx="52">
                  <c:v>3.1930766935243327</c:v>
                </c:pt>
                <c:pt idx="53">
                  <c:v>3.2151936593389996</c:v>
                </c:pt>
                <c:pt idx="54">
                  <c:v>3.8737227390575057</c:v>
                </c:pt>
                <c:pt idx="55">
                  <c:v>3.594921217683944</c:v>
                </c:pt>
                <c:pt idx="56">
                  <c:v>3.8179368168887562</c:v>
                </c:pt>
                <c:pt idx="57">
                  <c:v>3.7158145065398385</c:v>
                </c:pt>
                <c:pt idx="58">
                  <c:v>3.4621099554234647</c:v>
                </c:pt>
                <c:pt idx="59">
                  <c:v>3.5028081584392634</c:v>
                </c:pt>
                <c:pt idx="60">
                  <c:v>3.0079622530227113</c:v>
                </c:pt>
                <c:pt idx="61">
                  <c:v>3.1193761247750418</c:v>
                </c:pt>
                <c:pt idx="62">
                  <c:v>3.3196841181632131</c:v>
                </c:pt>
                <c:pt idx="63">
                  <c:v>3.5258270458502494</c:v>
                </c:pt>
                <c:pt idx="64">
                  <c:v>3.2967032967033072</c:v>
                </c:pt>
                <c:pt idx="65">
                  <c:v>3.4482758620689724</c:v>
                </c:pt>
                <c:pt idx="66">
                  <c:v>3.9348113346058033</c:v>
                </c:pt>
                <c:pt idx="67">
                  <c:v>3.4554046072061473</c:v>
                </c:pt>
                <c:pt idx="68">
                  <c:v>3.1150850879723135</c:v>
                </c:pt>
                <c:pt idx="69">
                  <c:v>3.1384350816852979</c:v>
                </c:pt>
                <c:pt idx="70">
                  <c:v>3.2026425391354252</c:v>
                </c:pt>
                <c:pt idx="71">
                  <c:v>3.1843495644723774</c:v>
                </c:pt>
                <c:pt idx="72">
                  <c:v>3.0346407099914208</c:v>
                </c:pt>
                <c:pt idx="73">
                  <c:v>3.0395578824897962</c:v>
                </c:pt>
                <c:pt idx="74">
                  <c:v>2.7742392073602185</c:v>
                </c:pt>
                <c:pt idx="75">
                  <c:v>2.5648213034337841</c:v>
                </c:pt>
                <c:pt idx="76">
                  <c:v>2.6175811870100762</c:v>
                </c:pt>
                <c:pt idx="77">
                  <c:v>2.6330532212885061</c:v>
                </c:pt>
                <c:pt idx="78">
                  <c:v>2.7263737816075606</c:v>
                </c:pt>
                <c:pt idx="79">
                  <c:v>2.7405081358835348</c:v>
                </c:pt>
                <c:pt idx="80">
                  <c:v>2.9370629370629286</c:v>
                </c:pt>
                <c:pt idx="81">
                  <c:v>2.9873558427122582</c:v>
                </c:pt>
                <c:pt idx="82">
                  <c:v>3.9242972446423607</c:v>
                </c:pt>
                <c:pt idx="83">
                  <c:v>3.8610572931082165</c:v>
                </c:pt>
                <c:pt idx="84">
                  <c:v>3.9177549319255212</c:v>
                </c:pt>
                <c:pt idx="85">
                  <c:v>4.558927311220895</c:v>
                </c:pt>
                <c:pt idx="86">
                  <c:v>4.3795620437956373</c:v>
                </c:pt>
                <c:pt idx="87">
                  <c:v>4.4274391910357869</c:v>
                </c:pt>
                <c:pt idx="88">
                  <c:v>4.9379347974355614</c:v>
                </c:pt>
                <c:pt idx="89">
                  <c:v>4.9399563318777373</c:v>
                </c:pt>
                <c:pt idx="90">
                  <c:v>4.9504950495049327</c:v>
                </c:pt>
                <c:pt idx="91">
                  <c:v>4.8485690469574738</c:v>
                </c:pt>
                <c:pt idx="92">
                  <c:v>4.7146739130434767</c:v>
                </c:pt>
                <c:pt idx="93">
                  <c:v>4.0205072854829771</c:v>
                </c:pt>
                <c:pt idx="94">
                  <c:v>3.0128548473486783</c:v>
                </c:pt>
                <c:pt idx="95">
                  <c:v>2.1985343104597099</c:v>
                </c:pt>
                <c:pt idx="96">
                  <c:v>1.9919786096256775</c:v>
                </c:pt>
                <c:pt idx="97">
                  <c:v>1.8223542116630798</c:v>
                </c:pt>
                <c:pt idx="98">
                  <c:v>1.5305449267713378</c:v>
                </c:pt>
                <c:pt idx="99">
                  <c:v>1.1384454331326843</c:v>
                </c:pt>
                <c:pt idx="100">
                  <c:v>0.7149356557909714</c:v>
                </c:pt>
                <c:pt idx="101">
                  <c:v>0.68920676202861575</c:v>
                </c:pt>
                <c:pt idx="102">
                  <c:v>0.69444444444444198</c:v>
                </c:pt>
                <c:pt idx="103">
                  <c:v>0.96727176361468548</c:v>
                </c:pt>
                <c:pt idx="104">
                  <c:v>0.73958738808876934</c:v>
                </c:pt>
                <c:pt idx="105">
                  <c:v>1.2451361867704458</c:v>
                </c:pt>
                <c:pt idx="106">
                  <c:v>2.1058104770570463</c:v>
                </c:pt>
                <c:pt idx="107">
                  <c:v>2.555410691003912</c:v>
                </c:pt>
                <c:pt idx="108">
                  <c:v>2.3200943767204052</c:v>
                </c:pt>
                <c:pt idx="109">
                  <c:v>2.8635821291263408</c:v>
                </c:pt>
                <c:pt idx="110">
                  <c:v>3.9116309291747697</c:v>
                </c:pt>
                <c:pt idx="111">
                  <c:v>4.7483503687410833</c:v>
                </c:pt>
                <c:pt idx="112">
                  <c:v>5.3045947341249455</c:v>
                </c:pt>
                <c:pt idx="113">
                  <c:v>5.1917861294072054</c:v>
                </c:pt>
                <c:pt idx="114">
                  <c:v>5.5302537410540031</c:v>
                </c:pt>
                <c:pt idx="115">
                  <c:v>5.643044619422577</c:v>
                </c:pt>
                <c:pt idx="116">
                  <c:v>5.667181865018045</c:v>
                </c:pt>
                <c:pt idx="117">
                  <c:v>5.2267486548808639</c:v>
                </c:pt>
                <c:pt idx="118">
                  <c:v>4.7867600254615006</c:v>
                </c:pt>
                <c:pt idx="119">
                  <c:v>5.148741418764291</c:v>
                </c:pt>
                <c:pt idx="120">
                  <c:v>4.9192928516525791</c:v>
                </c:pt>
                <c:pt idx="121">
                  <c:v>4.1500193323881884</c:v>
                </c:pt>
                <c:pt idx="122">
                  <c:v>4.3021510755377745</c:v>
                </c:pt>
                <c:pt idx="123">
                  <c:v>3.6931818181818343</c:v>
                </c:pt>
                <c:pt idx="124">
                  <c:v>3.1253830126240834</c:v>
                </c:pt>
                <c:pt idx="125">
                  <c:v>3.0939226519336893</c:v>
                </c:pt>
                <c:pt idx="126">
                  <c:v>2.1085080147965618</c:v>
                </c:pt>
                <c:pt idx="127">
                  <c:v>1.4161490683229916</c:v>
                </c:pt>
                <c:pt idx="128">
                  <c:v>2.8766455387615686</c:v>
                </c:pt>
                <c:pt idx="129">
                  <c:v>2.8609690771852936</c:v>
                </c:pt>
                <c:pt idx="130">
                  <c:v>2.8429109464220614</c:v>
                </c:pt>
                <c:pt idx="131">
                  <c:v>2.1762785636561643</c:v>
                </c:pt>
                <c:pt idx="132">
                  <c:v>2.0634920634920562</c:v>
                </c:pt>
                <c:pt idx="133">
                  <c:v>1.6705853235985613</c:v>
                </c:pt>
                <c:pt idx="134">
                  <c:v>1.3549160671462834</c:v>
                </c:pt>
                <c:pt idx="135">
                  <c:v>1.5247170935080323</c:v>
                </c:pt>
                <c:pt idx="136">
                  <c:v>0.93891133824579587</c:v>
                </c:pt>
                <c:pt idx="137">
                  <c:v>0.94081219483148626</c:v>
                </c:pt>
                <c:pt idx="138">
                  <c:v>0.90568771887453714</c:v>
                </c:pt>
                <c:pt idx="139">
                  <c:v>1.1391474767270759</c:v>
                </c:pt>
                <c:pt idx="140">
                  <c:v>0.28436018957345155</c:v>
                </c:pt>
                <c:pt idx="141">
                  <c:v>0.92318617587880958</c:v>
                </c:pt>
                <c:pt idx="142">
                  <c:v>0.41346721795627595</c:v>
                </c:pt>
                <c:pt idx="143">
                  <c:v>0.31948881789136685</c:v>
                </c:pt>
                <c:pt idx="144">
                  <c:v>3.5889460461779876E-2</c:v>
                </c:pt>
                <c:pt idx="145">
                  <c:v>0.13388510223952821</c:v>
                </c:pt>
                <c:pt idx="146">
                  <c:v>-0.23660238968413738</c:v>
                </c:pt>
                <c:pt idx="147">
                  <c:v>-0.59838085181275202</c:v>
                </c:pt>
                <c:pt idx="148">
                  <c:v>-0.29436006122689484</c:v>
                </c:pt>
                <c:pt idx="149">
                  <c:v>-0.2477583765927438</c:v>
                </c:pt>
                <c:pt idx="150">
                  <c:v>-0.4667304930588756</c:v>
                </c:pt>
                <c:pt idx="151">
                  <c:v>-0.96887489402930349</c:v>
                </c:pt>
                <c:pt idx="152">
                  <c:v>-1.0042533081285332</c:v>
                </c:pt>
                <c:pt idx="153">
                  <c:v>-1.8998475430983874</c:v>
                </c:pt>
                <c:pt idx="154">
                  <c:v>-2.8588235294117692</c:v>
                </c:pt>
                <c:pt idx="155">
                  <c:v>-1.8164661476763433</c:v>
                </c:pt>
                <c:pt idx="156">
                  <c:v>-1.3991867974168848</c:v>
                </c:pt>
                <c:pt idx="157">
                  <c:v>-0.86301203354806066</c:v>
                </c:pt>
                <c:pt idx="158">
                  <c:v>-1.4941302027748238</c:v>
                </c:pt>
                <c:pt idx="159">
                  <c:v>-1.5816808309726205</c:v>
                </c:pt>
                <c:pt idx="160">
                  <c:v>-2.1256495040151258</c:v>
                </c:pt>
                <c:pt idx="161">
                  <c:v>-1.454760496747487</c:v>
                </c:pt>
                <c:pt idx="162">
                  <c:v>-0.84164963328123843</c:v>
                </c:pt>
                <c:pt idx="163">
                  <c:v>-0.23235905588846473</c:v>
                </c:pt>
                <c:pt idx="164">
                  <c:v>-1.1099176512710418</c:v>
                </c:pt>
                <c:pt idx="165">
                  <c:v>-1.7931858936042988</c:v>
                </c:pt>
                <c:pt idx="166">
                  <c:v>-1.2232045537119873</c:v>
                </c:pt>
                <c:pt idx="167">
                  <c:v>-2.534839019702062</c:v>
                </c:pt>
                <c:pt idx="168">
                  <c:v>-2.7653123104912081</c:v>
                </c:pt>
                <c:pt idx="169">
                  <c:v>-1.9004413928396247</c:v>
                </c:pt>
                <c:pt idx="170">
                  <c:v>-1.8658962320934114</c:v>
                </c:pt>
                <c:pt idx="171">
                  <c:v>-1.8109858479251506</c:v>
                </c:pt>
                <c:pt idx="172">
                  <c:v>-1.4358108108108114</c:v>
                </c:pt>
                <c:pt idx="173">
                  <c:v>-1.1041766682669096</c:v>
                </c:pt>
                <c:pt idx="174">
                  <c:v>-1.2610646295622585</c:v>
                </c:pt>
                <c:pt idx="175">
                  <c:v>-0.39225300318704859</c:v>
                </c:pt>
                <c:pt idx="176">
                  <c:v>-0.76031860970310339</c:v>
                </c:pt>
                <c:pt idx="177">
                  <c:v>-9.7382836275117235E-2</c:v>
                </c:pt>
                <c:pt idx="178">
                  <c:v>-0.11034820990681871</c:v>
                </c:pt>
                <c:pt idx="179">
                  <c:v>0.39442869468755415</c:v>
                </c:pt>
                <c:pt idx="180">
                  <c:v>-0.11226144443059471</c:v>
                </c:pt>
                <c:pt idx="181">
                  <c:v>7.4990626171711483E-2</c:v>
                </c:pt>
                <c:pt idx="182">
                  <c:v>-0.66241413150146533</c:v>
                </c:pt>
                <c:pt idx="183">
                  <c:v>-0.42750702332967627</c:v>
                </c:pt>
                <c:pt idx="184">
                  <c:v>-0.19586240665931953</c:v>
                </c:pt>
                <c:pt idx="185">
                  <c:v>0.23058252427183845</c:v>
                </c:pt>
                <c:pt idx="186">
                  <c:v>0.20876826722335817</c:v>
                </c:pt>
                <c:pt idx="187">
                  <c:v>0.44302239724340886</c:v>
                </c:pt>
                <c:pt idx="188">
                  <c:v>-6.0805058980906157E-2</c:v>
                </c:pt>
                <c:pt idx="189">
                  <c:v>0.58486657731204872</c:v>
                </c:pt>
                <c:pt idx="190">
                  <c:v>-0.15956793911868772</c:v>
                </c:pt>
                <c:pt idx="191">
                  <c:v>0.28238182934317013</c:v>
                </c:pt>
                <c:pt idx="192">
                  <c:v>1.5109890109890278</c:v>
                </c:pt>
                <c:pt idx="193">
                  <c:v>1.4237542150618232</c:v>
                </c:pt>
                <c:pt idx="194">
                  <c:v>1.6670782909360193</c:v>
                </c:pt>
                <c:pt idx="195">
                  <c:v>1.6437684003925535</c:v>
                </c:pt>
                <c:pt idx="196">
                  <c:v>1.4841162762173399</c:v>
                </c:pt>
                <c:pt idx="197">
                  <c:v>0.90810025426806273</c:v>
                </c:pt>
                <c:pt idx="198">
                  <c:v>0.9068627450980582</c:v>
                </c:pt>
                <c:pt idx="199">
                  <c:v>0.57583925508453149</c:v>
                </c:pt>
                <c:pt idx="200">
                  <c:v>1.0464833292771925</c:v>
                </c:pt>
                <c:pt idx="201">
                  <c:v>0.46032707450032184</c:v>
                </c:pt>
                <c:pt idx="202">
                  <c:v>1.0449963117777239</c:v>
                </c:pt>
                <c:pt idx="203">
                  <c:v>0.96718903036236981</c:v>
                </c:pt>
                <c:pt idx="204">
                  <c:v>0.22142945011685011</c:v>
                </c:pt>
                <c:pt idx="205">
                  <c:v>0.40635389730330207</c:v>
                </c:pt>
                <c:pt idx="206">
                  <c:v>0.19433985181585012</c:v>
                </c:pt>
                <c:pt idx="207">
                  <c:v>0.50687907313540226</c:v>
                </c:pt>
                <c:pt idx="208">
                  <c:v>0.76142131979697325</c:v>
                </c:pt>
                <c:pt idx="209">
                  <c:v>0.95992320614350923</c:v>
                </c:pt>
                <c:pt idx="210">
                  <c:v>0.78940976439154653</c:v>
                </c:pt>
                <c:pt idx="211">
                  <c:v>0.88926787672065633</c:v>
                </c:pt>
                <c:pt idx="212">
                  <c:v>1.1319845857418187</c:v>
                </c:pt>
                <c:pt idx="213">
                  <c:v>1.7605209212588901</c:v>
                </c:pt>
                <c:pt idx="214">
                  <c:v>1.070689864947072</c:v>
                </c:pt>
                <c:pt idx="215">
                  <c:v>0.63053231478111815</c:v>
                </c:pt>
                <c:pt idx="216">
                  <c:v>0.54007610163249176</c:v>
                </c:pt>
                <c:pt idx="217">
                  <c:v>0.76036301201862777</c:v>
                </c:pt>
                <c:pt idx="218">
                  <c:v>1.0546732937325887</c:v>
                </c:pt>
                <c:pt idx="219">
                  <c:v>1.0806916426512991</c:v>
                </c:pt>
                <c:pt idx="220">
                  <c:v>0.58774139378672263</c:v>
                </c:pt>
                <c:pt idx="221">
                  <c:v>0.24958402662229595</c:v>
                </c:pt>
                <c:pt idx="222">
                  <c:v>0.44583684781298594</c:v>
                </c:pt>
                <c:pt idx="223">
                  <c:v>7.2446269017145681E-2</c:v>
                </c:pt>
                <c:pt idx="224">
                  <c:v>0.20242914979757831</c:v>
                </c:pt>
                <c:pt idx="225">
                  <c:v>-0.34364261168385868</c:v>
                </c:pt>
                <c:pt idx="226">
                  <c:v>0.52967376911039477</c:v>
                </c:pt>
                <c:pt idx="227">
                  <c:v>1.0603687191228062</c:v>
                </c:pt>
                <c:pt idx="228">
                  <c:v>1.0743498962275888</c:v>
                </c:pt>
                <c:pt idx="229">
                  <c:v>0.41382667964946496</c:v>
                </c:pt>
                <c:pt idx="230">
                  <c:v>0.17994241842611558</c:v>
                </c:pt>
                <c:pt idx="231">
                  <c:v>-0.91470658113567138</c:v>
                </c:pt>
                <c:pt idx="232">
                  <c:v>-0.69162890531838661</c:v>
                </c:pt>
                <c:pt idx="233">
                  <c:v>-1.9205690574985113</c:v>
                </c:pt>
                <c:pt idx="234">
                  <c:v>-2.1113243761996192</c:v>
                </c:pt>
                <c:pt idx="235">
                  <c:v>-2.2442084942084883</c:v>
                </c:pt>
                <c:pt idx="236">
                  <c:v>-2.3054070112893732</c:v>
                </c:pt>
                <c:pt idx="237">
                  <c:v>-2.0332936979785887</c:v>
                </c:pt>
                <c:pt idx="238">
                  <c:v>-2.1434558735480835</c:v>
                </c:pt>
                <c:pt idx="239">
                  <c:v>-2.3965661142243966</c:v>
                </c:pt>
                <c:pt idx="240">
                  <c:v>-2.391593187583041</c:v>
                </c:pt>
                <c:pt idx="241">
                  <c:v>-1.8545454545454532</c:v>
                </c:pt>
                <c:pt idx="242">
                  <c:v>-2.0356843491797449</c:v>
                </c:pt>
                <c:pt idx="243">
                  <c:v>-1.0670183431243263</c:v>
                </c:pt>
                <c:pt idx="244">
                  <c:v>-1.2127761767531275</c:v>
                </c:pt>
                <c:pt idx="245">
                  <c:v>0.61646319352108847</c:v>
                </c:pt>
                <c:pt idx="246">
                  <c:v>0.66176470588235059</c:v>
                </c:pt>
                <c:pt idx="247">
                  <c:v>1.2342631449024921</c:v>
                </c:pt>
                <c:pt idx="248">
                  <c:v>1.8975793699063326</c:v>
                </c:pt>
                <c:pt idx="249">
                  <c:v>2.8401505037018993</c:v>
                </c:pt>
                <c:pt idx="250">
                  <c:v>4.0259422418012836</c:v>
                </c:pt>
                <c:pt idx="251">
                  <c:v>4.3611043244563996</c:v>
                </c:pt>
                <c:pt idx="252">
                  <c:v>5.4943695087241728</c:v>
                </c:pt>
                <c:pt idx="253">
                  <c:v>6.273928615536617</c:v>
                </c:pt>
                <c:pt idx="254">
                  <c:v>7.9696858574746399</c:v>
                </c:pt>
                <c:pt idx="255">
                  <c:v>9.1371788657295347</c:v>
                </c:pt>
                <c:pt idx="256">
                  <c:v>10.502005591345576</c:v>
                </c:pt>
                <c:pt idx="257">
                  <c:v>11.617011052378668</c:v>
                </c:pt>
                <c:pt idx="258">
                  <c:v>11.273435597759928</c:v>
                </c:pt>
                <c:pt idx="259">
                  <c:v>11.216776396000983</c:v>
                </c:pt>
                <c:pt idx="260">
                  <c:v>12.116509490270989</c:v>
                </c:pt>
                <c:pt idx="261">
                  <c:v>9.4653605570636188</c:v>
                </c:pt>
                <c:pt idx="262">
                  <c:v>8.8107281496294441</c:v>
                </c:pt>
                <c:pt idx="263">
                  <c:v>7.5734519489640606</c:v>
                </c:pt>
                <c:pt idx="264">
                  <c:v>7.2961876832844608</c:v>
                </c:pt>
                <c:pt idx="265">
                  <c:v>6.5194654270772867</c:v>
                </c:pt>
                <c:pt idx="266">
                  <c:v>5.4002037812747705</c:v>
                </c:pt>
                <c:pt idx="267">
                  <c:v>4.5192094159449248</c:v>
                </c:pt>
                <c:pt idx="268">
                  <c:v>4.1029589704103087</c:v>
                </c:pt>
                <c:pt idx="269">
                  <c:v>2.7876439565170719</c:v>
                </c:pt>
                <c:pt idx="270">
                  <c:v>3.4682713347921057</c:v>
                </c:pt>
                <c:pt idx="271">
                  <c:v>3.475115106336335</c:v>
                </c:pt>
                <c:pt idx="272">
                  <c:v>2.3850085178875657</c:v>
                </c:pt>
                <c:pt idx="273">
                  <c:v>3.7951482479784415</c:v>
                </c:pt>
                <c:pt idx="274">
                  <c:v>2.9189189189189113</c:v>
                </c:pt>
                <c:pt idx="275">
                  <c:v>3.68879216539717</c:v>
                </c:pt>
                <c:pt idx="276">
                  <c:v>3.2141685798622532</c:v>
                </c:pt>
                <c:pt idx="277">
                  <c:v>3.1311368099498305</c:v>
                </c:pt>
                <c:pt idx="278">
                  <c:v>3.3727175080558558</c:v>
                </c:pt>
                <c:pt idx="279">
                  <c:v>3.1977053011792211</c:v>
                </c:pt>
                <c:pt idx="280">
                  <c:v>2.3562975486052462</c:v>
                </c:pt>
                <c:pt idx="281">
                  <c:v>2.4502617801047233</c:v>
                </c:pt>
                <c:pt idx="282">
                  <c:v>2.9819181558633945</c:v>
                </c:pt>
                <c:pt idx="283">
                  <c:v>3.1994914715541833</c:v>
                </c:pt>
                <c:pt idx="284">
                  <c:v>3.1094009983361204</c:v>
                </c:pt>
                <c:pt idx="285">
                  <c:v>3.0642983276202296</c:v>
                </c:pt>
                <c:pt idx="286">
                  <c:v>2.9621848739495693</c:v>
                </c:pt>
                <c:pt idx="287">
                  <c:v>2.9488928533948799</c:v>
                </c:pt>
                <c:pt idx="288">
                  <c:v>3.1458531935176337</c:v>
                </c:pt>
                <c:pt idx="289">
                  <c:v>3.0360732042737704</c:v>
                </c:pt>
                <c:pt idx="290">
                  <c:v>3.1172069825436521</c:v>
                </c:pt>
                <c:pt idx="291">
                  <c:v>2.6456660490014272</c:v>
                </c:pt>
                <c:pt idx="292">
                  <c:v>3.2930731908743738</c:v>
                </c:pt>
                <c:pt idx="293">
                  <c:v>3.5670482420278038</c:v>
                </c:pt>
                <c:pt idx="294">
                  <c:v>3.7375500564739816</c:v>
                </c:pt>
                <c:pt idx="295">
                  <c:v>3.0592341648701504</c:v>
                </c:pt>
                <c:pt idx="296">
                  <c:v>1.8053454362077614</c:v>
                </c:pt>
                <c:pt idx="297">
                  <c:v>1.6428139488006366</c:v>
                </c:pt>
                <c:pt idx="298">
                  <c:v>2.8157518873699328</c:v>
                </c:pt>
                <c:pt idx="299">
                  <c:v>2.8644240570846025</c:v>
                </c:pt>
                <c:pt idx="300">
                  <c:v>2.8547956459231916</c:v>
                </c:pt>
                <c:pt idx="301">
                  <c:v>3.1416837782340723</c:v>
                </c:pt>
                <c:pt idx="302">
                  <c:v>3.3756549778315215</c:v>
                </c:pt>
                <c:pt idx="303">
                  <c:v>4.5632333767927191</c:v>
                </c:pt>
                <c:pt idx="304">
                  <c:v>4.8570857485508601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773-4F2A-BE68-FFC3AA55F34C}"/>
            </c:ext>
          </c:extLst>
        </c:ser>
        <c:ser>
          <c:idx val="10"/>
          <c:order val="10"/>
          <c:tx>
            <c:strRef>
              <c:f>Sheet1!$C$46</c:f>
              <c:strCache>
                <c:ptCount val="1"/>
                <c:pt idx="0">
                  <c:v>Ireland</c:v>
                </c:pt>
              </c:strCache>
            </c:strRef>
          </c:tx>
          <c:spPr>
            <a:ln w="31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Sheet1!$AA$1:$LS$1</c:f>
              <c:numCache>
                <c:formatCode>m/d/yyyy</c:formatCode>
                <c:ptCount val="305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  <c:pt idx="269">
                  <c:v>45078</c:v>
                </c:pt>
                <c:pt idx="270">
                  <c:v>45108</c:v>
                </c:pt>
                <c:pt idx="271">
                  <c:v>45139</c:v>
                </c:pt>
                <c:pt idx="272">
                  <c:v>45170</c:v>
                </c:pt>
                <c:pt idx="273">
                  <c:v>45200</c:v>
                </c:pt>
                <c:pt idx="274">
                  <c:v>45231</c:v>
                </c:pt>
                <c:pt idx="275">
                  <c:v>45261</c:v>
                </c:pt>
                <c:pt idx="276">
                  <c:v>45292</c:v>
                </c:pt>
                <c:pt idx="277">
                  <c:v>45323</c:v>
                </c:pt>
                <c:pt idx="278">
                  <c:v>45352</c:v>
                </c:pt>
                <c:pt idx="279">
                  <c:v>45383</c:v>
                </c:pt>
                <c:pt idx="280">
                  <c:v>45413</c:v>
                </c:pt>
                <c:pt idx="281">
                  <c:v>45444</c:v>
                </c:pt>
                <c:pt idx="282">
                  <c:v>45474</c:v>
                </c:pt>
                <c:pt idx="283">
                  <c:v>45505</c:v>
                </c:pt>
                <c:pt idx="284">
                  <c:v>45536</c:v>
                </c:pt>
                <c:pt idx="285">
                  <c:v>45566</c:v>
                </c:pt>
                <c:pt idx="286">
                  <c:v>45597</c:v>
                </c:pt>
                <c:pt idx="287">
                  <c:v>45627</c:v>
                </c:pt>
                <c:pt idx="288">
                  <c:v>45658</c:v>
                </c:pt>
                <c:pt idx="289">
                  <c:v>45689</c:v>
                </c:pt>
                <c:pt idx="290">
                  <c:v>45717</c:v>
                </c:pt>
                <c:pt idx="291">
                  <c:v>45748</c:v>
                </c:pt>
                <c:pt idx="292">
                  <c:v>45778</c:v>
                </c:pt>
                <c:pt idx="293">
                  <c:v>45809</c:v>
                </c:pt>
                <c:pt idx="294">
                  <c:v>45839</c:v>
                </c:pt>
                <c:pt idx="295">
                  <c:v>45870</c:v>
                </c:pt>
                <c:pt idx="296">
                  <c:v>45901</c:v>
                </c:pt>
                <c:pt idx="297">
                  <c:v>45931</c:v>
                </c:pt>
                <c:pt idx="298">
                  <c:v>45962</c:v>
                </c:pt>
                <c:pt idx="299">
                  <c:v>45992</c:v>
                </c:pt>
                <c:pt idx="300">
                  <c:v>46023</c:v>
                </c:pt>
                <c:pt idx="301">
                  <c:v>46054</c:v>
                </c:pt>
                <c:pt idx="302">
                  <c:v>46082</c:v>
                </c:pt>
                <c:pt idx="303">
                  <c:v>46113</c:v>
                </c:pt>
                <c:pt idx="304">
                  <c:v>46143</c:v>
                </c:pt>
              </c:numCache>
            </c:numRef>
          </c:cat>
          <c:val>
            <c:numRef>
              <c:f>Sheet1!$AA$46:$LS$46</c:f>
              <c:numCache>
                <c:formatCode>0.0</c:formatCode>
                <c:ptCount val="305"/>
                <c:pt idx="0">
                  <c:v>3.8768529076396829</c:v>
                </c:pt>
                <c:pt idx="1">
                  <c:v>3.9754363283775129</c:v>
                </c:pt>
                <c:pt idx="2">
                  <c:v>4.0937550168566483</c:v>
                </c:pt>
                <c:pt idx="3">
                  <c:v>4.1945773524720842</c:v>
                </c:pt>
                <c:pt idx="4">
                  <c:v>4.1673268895578985</c:v>
                </c:pt>
                <c:pt idx="5">
                  <c:v>4.266372795969775</c:v>
                </c:pt>
                <c:pt idx="6">
                  <c:v>4.0144836272040241</c:v>
                </c:pt>
                <c:pt idx="7">
                  <c:v>3.7274862960062771</c:v>
                </c:pt>
                <c:pt idx="8">
                  <c:v>3.8587720668645575</c:v>
                </c:pt>
                <c:pt idx="9">
                  <c:v>3.8234379857009504</c:v>
                </c:pt>
                <c:pt idx="10">
                  <c:v>3.5703197764669348</c:v>
                </c:pt>
                <c:pt idx="11">
                  <c:v>4.346476249611908</c:v>
                </c:pt>
                <c:pt idx="12">
                  <c:v>5.2689352360043795</c:v>
                </c:pt>
                <c:pt idx="13">
                  <c:v>4.9735778675784825</c:v>
                </c:pt>
                <c:pt idx="14">
                  <c:v>5.0586057988895705</c:v>
                </c:pt>
                <c:pt idx="15">
                  <c:v>5.1431195469156643</c:v>
                </c:pt>
                <c:pt idx="16">
                  <c:v>4.9893519926985208</c:v>
                </c:pt>
                <c:pt idx="17">
                  <c:v>4.4541748452362917</c:v>
                </c:pt>
                <c:pt idx="18">
                  <c:v>4.0865748448615236</c:v>
                </c:pt>
                <c:pt idx="19">
                  <c:v>4.4541748452362917</c:v>
                </c:pt>
                <c:pt idx="20">
                  <c:v>4.4374247894103602</c:v>
                </c:pt>
                <c:pt idx="21">
                  <c:v>4.4311377245509043</c:v>
                </c:pt>
                <c:pt idx="22">
                  <c:v>4.5563549160671624</c:v>
                </c:pt>
                <c:pt idx="23">
                  <c:v>4.5075870276703345</c:v>
                </c:pt>
                <c:pt idx="24">
                  <c:v>4.7668702517503325</c:v>
                </c:pt>
                <c:pt idx="25">
                  <c:v>5.1080840983120934</c:v>
                </c:pt>
                <c:pt idx="26">
                  <c:v>4.9324721080446166</c:v>
                </c:pt>
                <c:pt idx="27">
                  <c:v>4.5421458727616937</c:v>
                </c:pt>
                <c:pt idx="28">
                  <c:v>3.9263981454650931</c:v>
                </c:pt>
                <c:pt idx="29">
                  <c:v>3.6860364267129242</c:v>
                </c:pt>
                <c:pt idx="30">
                  <c:v>3.940671804565965</c:v>
                </c:pt>
                <c:pt idx="31">
                  <c:v>4.0474125469788902</c:v>
                </c:pt>
                <c:pt idx="32">
                  <c:v>3.7879879014834916</c:v>
                </c:pt>
                <c:pt idx="33">
                  <c:v>3.2970183486238591</c:v>
                </c:pt>
                <c:pt idx="34">
                  <c:v>3.2970183486238591</c:v>
                </c:pt>
                <c:pt idx="35">
                  <c:v>3.0462633451957322</c:v>
                </c:pt>
                <c:pt idx="36">
                  <c:v>2.2181146025878062</c:v>
                </c:pt>
                <c:pt idx="37">
                  <c:v>2.1974926045922105</c:v>
                </c:pt>
                <c:pt idx="38">
                  <c:v>1.8466703973139209</c:v>
                </c:pt>
                <c:pt idx="39">
                  <c:v>1.7128533630413667</c:v>
                </c:pt>
                <c:pt idx="40">
                  <c:v>2.0632929039453352</c:v>
                </c:pt>
                <c:pt idx="41">
                  <c:v>2.5094102885821812</c:v>
                </c:pt>
                <c:pt idx="42">
                  <c:v>2.5321768326804772</c:v>
                </c:pt>
                <c:pt idx="43">
                  <c:v>2.5006946373992811</c:v>
                </c:pt>
                <c:pt idx="44">
                  <c:v>2.3868998057174462</c:v>
                </c:pt>
                <c:pt idx="45">
                  <c:v>2.497918401332222</c:v>
                </c:pt>
                <c:pt idx="46">
                  <c:v>2.73383291701359</c:v>
                </c:pt>
                <c:pt idx="47">
                  <c:v>2.3760187871253002</c:v>
                </c:pt>
                <c:pt idx="48">
                  <c:v>2.058700792878021</c:v>
                </c:pt>
                <c:pt idx="49">
                  <c:v>2.0399724328049595</c:v>
                </c:pt>
                <c:pt idx="50">
                  <c:v>1.9093406593406526</c:v>
                </c:pt>
                <c:pt idx="51">
                  <c:v>2.1358159912376662</c:v>
                </c:pt>
                <c:pt idx="52">
                  <c:v>2.1308564403770047</c:v>
                </c:pt>
                <c:pt idx="53">
                  <c:v>2.0127838977288315</c:v>
                </c:pt>
                <c:pt idx="54">
                  <c:v>2.2376859053076847</c:v>
                </c:pt>
                <c:pt idx="55">
                  <c:v>2.1143941447546721</c:v>
                </c:pt>
                <c:pt idx="56">
                  <c:v>2.7785307671455595</c:v>
                </c:pt>
                <c:pt idx="57">
                  <c:v>2.6672082317898749</c:v>
                </c:pt>
                <c:pt idx="58">
                  <c:v>2.2153181142779976</c:v>
                </c:pt>
                <c:pt idx="59">
                  <c:v>1.8755903386857398</c:v>
                </c:pt>
                <c:pt idx="60">
                  <c:v>2.344282404252418</c:v>
                </c:pt>
                <c:pt idx="61">
                  <c:v>2.6610833445900317</c:v>
                </c:pt>
                <c:pt idx="62">
                  <c:v>2.7631756301388366</c:v>
                </c:pt>
                <c:pt idx="63">
                  <c:v>2.7479892761394176</c:v>
                </c:pt>
                <c:pt idx="64">
                  <c:v>3.0627256921225143</c:v>
                </c:pt>
                <c:pt idx="65">
                  <c:v>2.8529529396080555</c:v>
                </c:pt>
                <c:pt idx="66">
                  <c:v>2.9627652475643806</c:v>
                </c:pt>
                <c:pt idx="67">
                  <c:v>3.0528271834350917</c:v>
                </c:pt>
                <c:pt idx="68">
                  <c:v>2.1627324277990301</c:v>
                </c:pt>
                <c:pt idx="69">
                  <c:v>2.1627324277990301</c:v>
                </c:pt>
                <c:pt idx="70">
                  <c:v>2.3787498348090352</c:v>
                </c:pt>
                <c:pt idx="71">
                  <c:v>3.0463576158940464</c:v>
                </c:pt>
                <c:pt idx="72">
                  <c:v>2.9564522572912422</c:v>
                </c:pt>
                <c:pt idx="73">
                  <c:v>2.6447368421052664</c:v>
                </c:pt>
                <c:pt idx="74">
                  <c:v>3.0036726128016777</c:v>
                </c:pt>
                <c:pt idx="75">
                  <c:v>2.8962818003913871</c:v>
                </c:pt>
                <c:pt idx="76">
                  <c:v>2.7121723332468317</c:v>
                </c:pt>
                <c:pt idx="77">
                  <c:v>2.7997407647440076</c:v>
                </c:pt>
                <c:pt idx="78">
                  <c:v>2.6182760855476328</c:v>
                </c:pt>
                <c:pt idx="79">
                  <c:v>2.4085522926326597</c:v>
                </c:pt>
                <c:pt idx="80">
                  <c:v>2.865625403381955</c:v>
                </c:pt>
                <c:pt idx="81">
                  <c:v>2.9559829611462529</c:v>
                </c:pt>
                <c:pt idx="82">
                  <c:v>3.5239447528075507</c:v>
                </c:pt>
                <c:pt idx="83">
                  <c:v>3.1362467866323795</c:v>
                </c:pt>
                <c:pt idx="84">
                  <c:v>3.1173198809985703</c:v>
                </c:pt>
                <c:pt idx="85">
                  <c:v>3.4610947314446694</c:v>
                </c:pt>
                <c:pt idx="86">
                  <c:v>3.7565261683433215</c:v>
                </c:pt>
                <c:pt idx="87">
                  <c:v>3.3979967034360348</c:v>
                </c:pt>
                <c:pt idx="88">
                  <c:v>3.6512950094756746</c:v>
                </c:pt>
                <c:pt idx="89">
                  <c:v>3.9213213970495486</c:v>
                </c:pt>
                <c:pt idx="90">
                  <c:v>3.5872173803208396</c:v>
                </c:pt>
                <c:pt idx="91">
                  <c:v>3.2197207898377433</c:v>
                </c:pt>
                <c:pt idx="92">
                  <c:v>3.2249968628435211</c:v>
                </c:pt>
                <c:pt idx="93">
                  <c:v>2.8084252758274753</c:v>
                </c:pt>
                <c:pt idx="94">
                  <c:v>2.0822942643391462</c:v>
                </c:pt>
                <c:pt idx="95">
                  <c:v>1.3459621136590272</c:v>
                </c:pt>
                <c:pt idx="96">
                  <c:v>1.166583040642255</c:v>
                </c:pt>
                <c:pt idx="97">
                  <c:v>9.912030727297072E-2</c:v>
                </c:pt>
                <c:pt idx="98">
                  <c:v>-0.73637702503682734</c:v>
                </c:pt>
                <c:pt idx="99">
                  <c:v>-0.77253218884119068</c:v>
                </c:pt>
                <c:pt idx="100">
                  <c:v>-1.6942954656265274</c:v>
                </c:pt>
                <c:pt idx="101">
                  <c:v>-2.1475370055811682</c:v>
                </c:pt>
                <c:pt idx="102">
                  <c:v>-2.4875015242043719</c:v>
                </c:pt>
                <c:pt idx="103">
                  <c:v>-2.3638357499695339</c:v>
                </c:pt>
                <c:pt idx="104">
                  <c:v>-2.9540481400437746</c:v>
                </c:pt>
                <c:pt idx="105">
                  <c:v>-2.9024390243902354</c:v>
                </c:pt>
                <c:pt idx="106">
                  <c:v>-2.7726884084524395</c:v>
                </c:pt>
                <c:pt idx="107">
                  <c:v>-2.631578947368407</c:v>
                </c:pt>
                <c:pt idx="108">
                  <c:v>-2.4922504649721122</c:v>
                </c:pt>
                <c:pt idx="109">
                  <c:v>-2.4755539051862896</c:v>
                </c:pt>
                <c:pt idx="110">
                  <c:v>-2.4851632047477645</c:v>
                </c:pt>
                <c:pt idx="111">
                  <c:v>-2.4592189817103205</c:v>
                </c:pt>
                <c:pt idx="112">
                  <c:v>-1.8846869187848836</c:v>
                </c:pt>
                <c:pt idx="113">
                  <c:v>-2.0334779913205203</c:v>
                </c:pt>
                <c:pt idx="114">
                  <c:v>-1.2254595473302543</c:v>
                </c:pt>
                <c:pt idx="115">
                  <c:v>-1.2230126045176481</c:v>
                </c:pt>
                <c:pt idx="116">
                  <c:v>-1.0647626205687044</c:v>
                </c:pt>
                <c:pt idx="117">
                  <c:v>-0.74101984426023781</c:v>
                </c:pt>
                <c:pt idx="118">
                  <c:v>-0.91708542713566654</c:v>
                </c:pt>
                <c:pt idx="119">
                  <c:v>-0.15155342258146298</c:v>
                </c:pt>
                <c:pt idx="120">
                  <c:v>0.25432349949134903</c:v>
                </c:pt>
                <c:pt idx="121">
                  <c:v>0.88843761898715901</c:v>
                </c:pt>
                <c:pt idx="122">
                  <c:v>1.2552301255229992</c:v>
                </c:pt>
                <c:pt idx="123">
                  <c:v>1.4823261117445696</c:v>
                </c:pt>
                <c:pt idx="124">
                  <c:v>1.2511057753064714</c:v>
                </c:pt>
                <c:pt idx="125">
                  <c:v>1.1644095684090638</c:v>
                </c:pt>
                <c:pt idx="126">
                  <c:v>0.97480693758704717</c:v>
                </c:pt>
                <c:pt idx="127">
                  <c:v>1.0107391029690493</c:v>
                </c:pt>
                <c:pt idx="128">
                  <c:v>1.3041276272474089</c:v>
                </c:pt>
                <c:pt idx="129">
                  <c:v>1.518410730102504</c:v>
                </c:pt>
                <c:pt idx="130">
                  <c:v>1.7370356282490063</c:v>
                </c:pt>
                <c:pt idx="131">
                  <c:v>1.4419428282317126</c:v>
                </c:pt>
                <c:pt idx="132">
                  <c:v>1.2810755961440767</c:v>
                </c:pt>
                <c:pt idx="133">
                  <c:v>1.5851050446597181</c:v>
                </c:pt>
                <c:pt idx="134">
                  <c:v>2.1913348359629437</c:v>
                </c:pt>
                <c:pt idx="135">
                  <c:v>1.83520599250937</c:v>
                </c:pt>
                <c:pt idx="136">
                  <c:v>1.7973040439341004</c:v>
                </c:pt>
                <c:pt idx="137">
                  <c:v>1.876642061804068</c:v>
                </c:pt>
                <c:pt idx="138">
                  <c:v>1.9934804413239693</c:v>
                </c:pt>
                <c:pt idx="139">
                  <c:v>2.5891181988742851</c:v>
                </c:pt>
                <c:pt idx="140">
                  <c:v>2.4371953505811561</c:v>
                </c:pt>
                <c:pt idx="141">
                  <c:v>2.0690514770036028</c:v>
                </c:pt>
                <c:pt idx="142">
                  <c:v>1.5578265204386765</c:v>
                </c:pt>
                <c:pt idx="143">
                  <c:v>1.6832917705735584</c:v>
                </c:pt>
                <c:pt idx="144">
                  <c:v>1.5529117094552403</c:v>
                </c:pt>
                <c:pt idx="145">
                  <c:v>1.2507739938080631</c:v>
                </c:pt>
                <c:pt idx="146">
                  <c:v>0.53914961401788641</c:v>
                </c:pt>
                <c:pt idx="147">
                  <c:v>0.49037636385926842</c:v>
                </c:pt>
                <c:pt idx="148">
                  <c:v>0.46591466405099258</c:v>
                </c:pt>
                <c:pt idx="149">
                  <c:v>0.72454869212819073</c:v>
                </c:pt>
                <c:pt idx="150">
                  <c:v>0.77443146896130077</c:v>
                </c:pt>
                <c:pt idx="151">
                  <c:v>3.6576444769576E-2</c:v>
                </c:pt>
                <c:pt idx="152">
                  <c:v>4.8804294777937685E-2</c:v>
                </c:pt>
                <c:pt idx="153">
                  <c:v>-7.3269019416288828E-2</c:v>
                </c:pt>
                <c:pt idx="154">
                  <c:v>0.29451466437599993</c:v>
                </c:pt>
                <c:pt idx="155">
                  <c:v>0.36787247087675112</c:v>
                </c:pt>
                <c:pt idx="156">
                  <c:v>0.27130348994943709</c:v>
                </c:pt>
                <c:pt idx="157">
                  <c:v>8.561643835616195E-2</c:v>
                </c:pt>
                <c:pt idx="158">
                  <c:v>0.23156611822059414</c:v>
                </c:pt>
                <c:pt idx="159">
                  <c:v>0.34158838599487318</c:v>
                </c:pt>
                <c:pt idx="160">
                  <c:v>0.36612155235538069</c:v>
                </c:pt>
                <c:pt idx="161">
                  <c:v>0.46330163374788125</c:v>
                </c:pt>
                <c:pt idx="162">
                  <c:v>0.42693339838983935</c:v>
                </c:pt>
                <c:pt idx="163">
                  <c:v>0.63375990249847636</c:v>
                </c:pt>
                <c:pt idx="164">
                  <c:v>0.45121951219513345</c:v>
                </c:pt>
                <c:pt idx="165">
                  <c:v>0.39105462544299918</c:v>
                </c:pt>
                <c:pt idx="166">
                  <c:v>0.20800195766548235</c:v>
                </c:pt>
                <c:pt idx="167">
                  <c:v>-0.29321930360415305</c:v>
                </c:pt>
                <c:pt idx="168">
                  <c:v>-0.38125691796827565</c:v>
                </c:pt>
                <c:pt idx="169">
                  <c:v>-0.42771599657827064</c:v>
                </c:pt>
                <c:pt idx="170">
                  <c:v>-0.24319066147858726</c:v>
                </c:pt>
                <c:pt idx="171">
                  <c:v>-0.30395136778115228</c:v>
                </c:pt>
                <c:pt idx="172">
                  <c:v>0.18239299610895987</c:v>
                </c:pt>
                <c:pt idx="173">
                  <c:v>0.35194174757280372</c:v>
                </c:pt>
                <c:pt idx="174">
                  <c:v>0.15790112960039071</c:v>
                </c:pt>
                <c:pt idx="175">
                  <c:v>0.20588591498122977</c:v>
                </c:pt>
                <c:pt idx="176">
                  <c:v>-2.4280684715316525E-2</c:v>
                </c:pt>
                <c:pt idx="177">
                  <c:v>-4.8691418137558617E-2</c:v>
                </c:pt>
                <c:pt idx="178">
                  <c:v>-8.5470085470096269E-2</c:v>
                </c:pt>
                <c:pt idx="179">
                  <c:v>0.15929420414164674</c:v>
                </c:pt>
                <c:pt idx="180">
                  <c:v>2.469135802467548E-2</c:v>
                </c:pt>
                <c:pt idx="181">
                  <c:v>-0.17182130584192379</c:v>
                </c:pt>
                <c:pt idx="182">
                  <c:v>-0.52413456850317619</c:v>
                </c:pt>
                <c:pt idx="183">
                  <c:v>-0.23170731707317094</c:v>
                </c:pt>
                <c:pt idx="184">
                  <c:v>-0.23061051098434149</c:v>
                </c:pt>
                <c:pt idx="185">
                  <c:v>0.10884024670456682</c:v>
                </c:pt>
                <c:pt idx="186">
                  <c:v>0.10914382731022076</c:v>
                </c:pt>
                <c:pt idx="187">
                  <c:v>-0.4230118443316333</c:v>
                </c:pt>
                <c:pt idx="188">
                  <c:v>-0.36429872495445936</c:v>
                </c:pt>
                <c:pt idx="189">
                  <c:v>-0.42625745950553018</c:v>
                </c:pt>
                <c:pt idx="190">
                  <c:v>-0.24440914090186894</c:v>
                </c:pt>
                <c:pt idx="191">
                  <c:v>-0.22021042329336549</c:v>
                </c:pt>
                <c:pt idx="192">
                  <c:v>0.13576894593927413</c:v>
                </c:pt>
                <c:pt idx="193">
                  <c:v>0.31964593066140523</c:v>
                </c:pt>
                <c:pt idx="194">
                  <c:v>0.5881632152922478</c:v>
                </c:pt>
                <c:pt idx="195">
                  <c:v>0.72118322943406366</c:v>
                </c:pt>
                <c:pt idx="196">
                  <c:v>3.6496350364956243E-2</c:v>
                </c:pt>
                <c:pt idx="197">
                  <c:v>-0.60401063058709292</c:v>
                </c:pt>
                <c:pt idx="198">
                  <c:v>-0.20593579648697791</c:v>
                </c:pt>
                <c:pt idx="199">
                  <c:v>0.38839665007888158</c:v>
                </c:pt>
                <c:pt idx="200">
                  <c:v>0.19500304692261494</c:v>
                </c:pt>
                <c:pt idx="201">
                  <c:v>0.44031311154599795</c:v>
                </c:pt>
                <c:pt idx="202">
                  <c:v>0.53901751806932907</c:v>
                </c:pt>
                <c:pt idx="203">
                  <c:v>0.49043648847473253</c:v>
                </c:pt>
                <c:pt idx="204">
                  <c:v>0.33279921114262034</c:v>
                </c:pt>
                <c:pt idx="205">
                  <c:v>0.63725490196080425</c:v>
                </c:pt>
                <c:pt idx="206">
                  <c:v>0.47508831770008975</c:v>
                </c:pt>
                <c:pt idx="207">
                  <c:v>-7.2815533980585823E-2</c:v>
                </c:pt>
                <c:pt idx="208">
                  <c:v>0.72966070777087388</c:v>
                </c:pt>
                <c:pt idx="209">
                  <c:v>0.78998541565387104</c:v>
                </c:pt>
                <c:pt idx="210">
                  <c:v>1.0682204418548391</c:v>
                </c:pt>
                <c:pt idx="211">
                  <c:v>0.94305404425099049</c:v>
                </c:pt>
                <c:pt idx="212">
                  <c:v>1.2285610023111682</c:v>
                </c:pt>
                <c:pt idx="213">
                  <c:v>1.1811982464685844</c:v>
                </c:pt>
                <c:pt idx="214">
                  <c:v>0.80419154380408919</c:v>
                </c:pt>
                <c:pt idx="215">
                  <c:v>0.81747193753050063</c:v>
                </c:pt>
                <c:pt idx="216">
                  <c:v>0.83538083538081676</c:v>
                </c:pt>
                <c:pt idx="217">
                  <c:v>0.75499269361907206</c:v>
                </c:pt>
                <c:pt idx="218">
                  <c:v>1.1032977691561641</c:v>
                </c:pt>
                <c:pt idx="219">
                  <c:v>1.6759776536312776</c:v>
                </c:pt>
                <c:pt idx="220">
                  <c:v>0.96583363515634346</c:v>
                </c:pt>
                <c:pt idx="221">
                  <c:v>1.085252622693833</c:v>
                </c:pt>
                <c:pt idx="222">
                  <c:v>0.43238049483544927</c:v>
                </c:pt>
                <c:pt idx="223">
                  <c:v>0.51503174032818677</c:v>
                </c:pt>
                <c:pt idx="224">
                  <c:v>0.61283345349676388</c:v>
                </c:pt>
                <c:pt idx="225">
                  <c:v>0.56565170297266931</c:v>
                </c:pt>
                <c:pt idx="226">
                  <c:v>0.82195092469479203</c:v>
                </c:pt>
                <c:pt idx="227">
                  <c:v>1.1497034975190612</c:v>
                </c:pt>
                <c:pt idx="228">
                  <c:v>1.0964912280701844</c:v>
                </c:pt>
                <c:pt idx="229">
                  <c:v>0.88228184674885579</c:v>
                </c:pt>
                <c:pt idx="230">
                  <c:v>0.46768197625615127</c:v>
                </c:pt>
                <c:pt idx="231">
                  <c:v>-0.322503583373146</c:v>
                </c:pt>
                <c:pt idx="232">
                  <c:v>-0.8011479134282018</c:v>
                </c:pt>
                <c:pt idx="233">
                  <c:v>-0.66801860908982658</c:v>
                </c:pt>
                <c:pt idx="234">
                  <c:v>-0.52618990672087529</c:v>
                </c:pt>
                <c:pt idx="235">
                  <c:v>-1.0605338417540522</c:v>
                </c:pt>
                <c:pt idx="236">
                  <c:v>-1.1584856085035233</c:v>
                </c:pt>
                <c:pt idx="237">
                  <c:v>-1.5078985160363878</c:v>
                </c:pt>
                <c:pt idx="238">
                  <c:v>-1.0310514326819287</c:v>
                </c:pt>
                <c:pt idx="239">
                  <c:v>-0.98109595597032362</c:v>
                </c:pt>
                <c:pt idx="240">
                  <c:v>-0.12051096649796644</c:v>
                </c:pt>
                <c:pt idx="241">
                  <c:v>-0.39535162333772522</c:v>
                </c:pt>
                <c:pt idx="242">
                  <c:v>9.5488183337311128E-2</c:v>
                </c:pt>
                <c:pt idx="243">
                  <c:v>1.1144397843019682</c:v>
                </c:pt>
                <c:pt idx="244">
                  <c:v>1.8924783027965297</c:v>
                </c:pt>
                <c:pt idx="245">
                  <c:v>1.6212321364236892</c:v>
                </c:pt>
                <c:pt idx="246">
                  <c:v>2.067804760759806</c:v>
                </c:pt>
                <c:pt idx="247">
                  <c:v>2.9507406961339244</c:v>
                </c:pt>
                <c:pt idx="248">
                  <c:v>3.7578540357660728</c:v>
                </c:pt>
                <c:pt idx="249">
                  <c:v>5.1154313487241865</c:v>
                </c:pt>
                <c:pt idx="250">
                  <c:v>5.4270139309509524</c:v>
                </c:pt>
                <c:pt idx="251">
                  <c:v>5.6549057515707934</c:v>
                </c:pt>
                <c:pt idx="252">
                  <c:v>5.091698841698844</c:v>
                </c:pt>
                <c:pt idx="253">
                  <c:v>5.7493384652393509</c:v>
                </c:pt>
                <c:pt idx="254">
                  <c:v>6.987836870975439</c:v>
                </c:pt>
                <c:pt idx="255">
                  <c:v>7.3121592794501034</c:v>
                </c:pt>
                <c:pt idx="256">
                  <c:v>8.2101029220395194</c:v>
                </c:pt>
                <c:pt idx="257">
                  <c:v>9.5485700779957448</c:v>
                </c:pt>
                <c:pt idx="258">
                  <c:v>9.658421672555928</c:v>
                </c:pt>
                <c:pt idx="259">
                  <c:v>9.0781469349555444</c:v>
                </c:pt>
                <c:pt idx="260">
                  <c:v>8.5710958425526904</c:v>
                </c:pt>
                <c:pt idx="261">
                  <c:v>9.3861981273841053</c:v>
                </c:pt>
                <c:pt idx="262">
                  <c:v>8.9509364586924036</c:v>
                </c:pt>
                <c:pt idx="263">
                  <c:v>8.1655992680695242</c:v>
                </c:pt>
                <c:pt idx="264">
                  <c:v>7.4971297359357036</c:v>
                </c:pt>
                <c:pt idx="265">
                  <c:v>8.0868971792538602</c:v>
                </c:pt>
                <c:pt idx="266">
                  <c:v>6.9661168078466451</c:v>
                </c:pt>
                <c:pt idx="267">
                  <c:v>6.2065157371617996</c:v>
                </c:pt>
                <c:pt idx="268">
                  <c:v>5.4225429102437994</c:v>
                </c:pt>
                <c:pt idx="269">
                  <c:v>4.8543689320388328</c:v>
                </c:pt>
                <c:pt idx="270">
                  <c:v>4.5112781954887327</c:v>
                </c:pt>
                <c:pt idx="271">
                  <c:v>4.9120549120549084</c:v>
                </c:pt>
                <c:pt idx="272">
                  <c:v>5.0305695591547739</c:v>
                </c:pt>
                <c:pt idx="273">
                  <c:v>3.6140758744584112</c:v>
                </c:pt>
                <c:pt idx="274">
                  <c:v>2.4467411938409622</c:v>
                </c:pt>
                <c:pt idx="275">
                  <c:v>3.1824910128991357</c:v>
                </c:pt>
                <c:pt idx="276">
                  <c:v>2.7662074121542313</c:v>
                </c:pt>
                <c:pt idx="277">
                  <c:v>2.3045354098705673</c:v>
                </c:pt>
                <c:pt idx="278">
                  <c:v>1.6671876628112869</c:v>
                </c:pt>
                <c:pt idx="279">
                  <c:v>1.6117292294894447</c:v>
                </c:pt>
                <c:pt idx="280">
                  <c:v>1.9184900964430041</c:v>
                </c:pt>
                <c:pt idx="281">
                  <c:v>1.502057613168728</c:v>
                </c:pt>
                <c:pt idx="282">
                  <c:v>1.5416238437821139</c:v>
                </c:pt>
                <c:pt idx="283">
                  <c:v>1.1040686976078629</c:v>
                </c:pt>
                <c:pt idx="284">
                  <c:v>0</c:v>
                </c:pt>
                <c:pt idx="285">
                  <c:v>0.15298317185110655</c:v>
                </c:pt>
                <c:pt idx="286">
                  <c:v>0.54560428247889536</c:v>
                </c:pt>
                <c:pt idx="287">
                  <c:v>1.0042012501280784</c:v>
                </c:pt>
                <c:pt idx="288">
                  <c:v>1.6524631053834948</c:v>
                </c:pt>
                <c:pt idx="289">
                  <c:v>1.4606048138243288</c:v>
                </c:pt>
                <c:pt idx="290">
                  <c:v>1.7935840934713454</c:v>
                </c:pt>
                <c:pt idx="291">
                  <c:v>2.0671305771592374</c:v>
                </c:pt>
                <c:pt idx="292">
                  <c:v>1.4448514448514471</c:v>
                </c:pt>
                <c:pt idx="293">
                  <c:v>1.5811879181025779</c:v>
                </c:pt>
                <c:pt idx="294">
                  <c:v>1.6093117408906954</c:v>
                </c:pt>
                <c:pt idx="295">
                  <c:v>1.8604651162790642</c:v>
                </c:pt>
                <c:pt idx="296">
                  <c:v>2.6756535947712434</c:v>
                </c:pt>
                <c:pt idx="297">
                  <c:v>2.7596741344195541</c:v>
                </c:pt>
                <c:pt idx="298">
                  <c:v>3.1329988737585746</c:v>
                </c:pt>
                <c:pt idx="299">
                  <c:v>2.7188799837678967</c:v>
                </c:pt>
                <c:pt idx="300">
                  <c:v>2.5150802576423548</c:v>
                </c:pt>
                <c:pt idx="301">
                  <c:v>2.4837793998377933</c:v>
                </c:pt>
                <c:pt idx="302">
                  <c:v>3.5642368103101063</c:v>
                </c:pt>
                <c:pt idx="303">
                  <c:v>3.6093843994385422</c:v>
                </c:pt>
                <c:pt idx="304">
                  <c:v>3.490471414242724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773-4F2A-BE68-FFC3AA55F34C}"/>
            </c:ext>
          </c:extLst>
        </c:ser>
        <c:ser>
          <c:idx val="11"/>
          <c:order val="11"/>
          <c:tx>
            <c:strRef>
              <c:f>Sheet1!$C$47</c:f>
              <c:strCache>
                <c:ptCount val="1"/>
                <c:pt idx="0">
                  <c:v>Italy</c:v>
                </c:pt>
              </c:strCache>
            </c:strRef>
          </c:tx>
          <c:spPr>
            <a:ln w="31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Sheet1!$AA$1:$LS$1</c:f>
              <c:numCache>
                <c:formatCode>m/d/yyyy</c:formatCode>
                <c:ptCount val="305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  <c:pt idx="269">
                  <c:v>45078</c:v>
                </c:pt>
                <c:pt idx="270">
                  <c:v>45108</c:v>
                </c:pt>
                <c:pt idx="271">
                  <c:v>45139</c:v>
                </c:pt>
                <c:pt idx="272">
                  <c:v>45170</c:v>
                </c:pt>
                <c:pt idx="273">
                  <c:v>45200</c:v>
                </c:pt>
                <c:pt idx="274">
                  <c:v>45231</c:v>
                </c:pt>
                <c:pt idx="275">
                  <c:v>45261</c:v>
                </c:pt>
                <c:pt idx="276">
                  <c:v>45292</c:v>
                </c:pt>
                <c:pt idx="277">
                  <c:v>45323</c:v>
                </c:pt>
                <c:pt idx="278">
                  <c:v>45352</c:v>
                </c:pt>
                <c:pt idx="279">
                  <c:v>45383</c:v>
                </c:pt>
                <c:pt idx="280">
                  <c:v>45413</c:v>
                </c:pt>
                <c:pt idx="281">
                  <c:v>45444</c:v>
                </c:pt>
                <c:pt idx="282">
                  <c:v>45474</c:v>
                </c:pt>
                <c:pt idx="283">
                  <c:v>45505</c:v>
                </c:pt>
                <c:pt idx="284">
                  <c:v>45536</c:v>
                </c:pt>
                <c:pt idx="285">
                  <c:v>45566</c:v>
                </c:pt>
                <c:pt idx="286">
                  <c:v>45597</c:v>
                </c:pt>
                <c:pt idx="287">
                  <c:v>45627</c:v>
                </c:pt>
                <c:pt idx="288">
                  <c:v>45658</c:v>
                </c:pt>
                <c:pt idx="289">
                  <c:v>45689</c:v>
                </c:pt>
                <c:pt idx="290">
                  <c:v>45717</c:v>
                </c:pt>
                <c:pt idx="291">
                  <c:v>45748</c:v>
                </c:pt>
                <c:pt idx="292">
                  <c:v>45778</c:v>
                </c:pt>
                <c:pt idx="293">
                  <c:v>45809</c:v>
                </c:pt>
                <c:pt idx="294">
                  <c:v>45839</c:v>
                </c:pt>
                <c:pt idx="295">
                  <c:v>45870</c:v>
                </c:pt>
                <c:pt idx="296">
                  <c:v>45901</c:v>
                </c:pt>
                <c:pt idx="297">
                  <c:v>45931</c:v>
                </c:pt>
                <c:pt idx="298">
                  <c:v>45962</c:v>
                </c:pt>
                <c:pt idx="299">
                  <c:v>45992</c:v>
                </c:pt>
                <c:pt idx="300">
                  <c:v>46023</c:v>
                </c:pt>
                <c:pt idx="301">
                  <c:v>46054</c:v>
                </c:pt>
                <c:pt idx="302">
                  <c:v>46082</c:v>
                </c:pt>
                <c:pt idx="303">
                  <c:v>46113</c:v>
                </c:pt>
                <c:pt idx="304">
                  <c:v>46143</c:v>
                </c:pt>
              </c:numCache>
            </c:numRef>
          </c:cat>
          <c:val>
            <c:numRef>
              <c:f>Sheet1!$AA$47:$LS$47</c:f>
              <c:numCache>
                <c:formatCode>0.0</c:formatCode>
                <c:ptCount val="305"/>
                <c:pt idx="0">
                  <c:v>2.3769100169779289</c:v>
                </c:pt>
                <c:pt idx="1">
                  <c:v>1.5228426395939021</c:v>
                </c:pt>
                <c:pt idx="2">
                  <c:v>2.1922428330522825</c:v>
                </c:pt>
                <c:pt idx="3">
                  <c:v>2.8667790893760481</c:v>
                </c:pt>
                <c:pt idx="4">
                  <c:v>2.8523489932885893</c:v>
                </c:pt>
                <c:pt idx="5">
                  <c:v>2.8475711892797184</c:v>
                </c:pt>
                <c:pt idx="6">
                  <c:v>2.5083612040133874</c:v>
                </c:pt>
                <c:pt idx="7">
                  <c:v>2.006688963210701</c:v>
                </c:pt>
                <c:pt idx="8">
                  <c:v>2.1666666666666723</c:v>
                </c:pt>
                <c:pt idx="9">
                  <c:v>2.3255813953488413</c:v>
                </c:pt>
                <c:pt idx="10">
                  <c:v>2.1523178807947074</c:v>
                </c:pt>
                <c:pt idx="11">
                  <c:v>2.3178807947019875</c:v>
                </c:pt>
                <c:pt idx="12">
                  <c:v>2.3217247097844229</c:v>
                </c:pt>
                <c:pt idx="13">
                  <c:v>2.6666666666666616</c:v>
                </c:pt>
                <c:pt idx="14">
                  <c:v>2.4752475247524774</c:v>
                </c:pt>
                <c:pt idx="15">
                  <c:v>2.6229508196721429</c:v>
                </c:pt>
                <c:pt idx="16">
                  <c:v>2.4469820554649191</c:v>
                </c:pt>
                <c:pt idx="17">
                  <c:v>2.2801302931596101</c:v>
                </c:pt>
                <c:pt idx="18">
                  <c:v>2.4469820554649191</c:v>
                </c:pt>
                <c:pt idx="19">
                  <c:v>2.6229508196721429</c:v>
                </c:pt>
                <c:pt idx="20">
                  <c:v>2.7732463295269127</c:v>
                </c:pt>
                <c:pt idx="21">
                  <c:v>2.759740259740262</c:v>
                </c:pt>
                <c:pt idx="22">
                  <c:v>2.917341977309551</c:v>
                </c:pt>
                <c:pt idx="23">
                  <c:v>2.9126213592232997</c:v>
                </c:pt>
                <c:pt idx="24">
                  <c:v>2.917341977309551</c:v>
                </c:pt>
                <c:pt idx="25">
                  <c:v>2.5974025974025983</c:v>
                </c:pt>
                <c:pt idx="26">
                  <c:v>3.0595813204508771</c:v>
                </c:pt>
                <c:pt idx="27">
                  <c:v>3.0351437699680517</c:v>
                </c:pt>
                <c:pt idx="28">
                  <c:v>2.8662420382165488</c:v>
                </c:pt>
                <c:pt idx="29">
                  <c:v>2.8662420382165488</c:v>
                </c:pt>
                <c:pt idx="30">
                  <c:v>2.8662420382165488</c:v>
                </c:pt>
                <c:pt idx="31">
                  <c:v>2.7156549520766626</c:v>
                </c:pt>
                <c:pt idx="32">
                  <c:v>2.857142857142847</c:v>
                </c:pt>
                <c:pt idx="33">
                  <c:v>2.8436018957345821</c:v>
                </c:pt>
                <c:pt idx="34">
                  <c:v>2.6771653543307128</c:v>
                </c:pt>
                <c:pt idx="35">
                  <c:v>2.515723270440251</c:v>
                </c:pt>
                <c:pt idx="36">
                  <c:v>2.0472440944881765</c:v>
                </c:pt>
                <c:pt idx="37">
                  <c:v>2.3734177215189778</c:v>
                </c:pt>
                <c:pt idx="38">
                  <c:v>2.34375</c:v>
                </c:pt>
                <c:pt idx="39">
                  <c:v>2.170542635658923</c:v>
                </c:pt>
                <c:pt idx="40">
                  <c:v>2.3219814241486114</c:v>
                </c:pt>
                <c:pt idx="41">
                  <c:v>2.4767801857585203</c:v>
                </c:pt>
                <c:pt idx="42">
                  <c:v>2.1671826625387025</c:v>
                </c:pt>
                <c:pt idx="43">
                  <c:v>2.4883359253499382</c:v>
                </c:pt>
                <c:pt idx="44">
                  <c:v>2.1604938271605034</c:v>
                </c:pt>
                <c:pt idx="45">
                  <c:v>1.9969278033794335</c:v>
                </c:pt>
                <c:pt idx="46">
                  <c:v>2.1472392638036686</c:v>
                </c:pt>
                <c:pt idx="47">
                  <c:v>2.4539877300613355</c:v>
                </c:pt>
                <c:pt idx="48">
                  <c:v>2.0061728395061706</c:v>
                </c:pt>
                <c:pt idx="49">
                  <c:v>2.163833075734134</c:v>
                </c:pt>
                <c:pt idx="50">
                  <c:v>1.984732824427482</c:v>
                </c:pt>
                <c:pt idx="51">
                  <c:v>2.2761760242792084</c:v>
                </c:pt>
                <c:pt idx="52">
                  <c:v>2.2692889561270801</c:v>
                </c:pt>
                <c:pt idx="53">
                  <c:v>2.114803625377637</c:v>
                </c:pt>
                <c:pt idx="54">
                  <c:v>2.1212121212121238</c:v>
                </c:pt>
                <c:pt idx="55">
                  <c:v>2.1244309559939278</c:v>
                </c:pt>
                <c:pt idx="56">
                  <c:v>2.2658610271903301</c:v>
                </c:pt>
                <c:pt idx="57">
                  <c:v>2.7108433734939652</c:v>
                </c:pt>
                <c:pt idx="58">
                  <c:v>2.4024024024024149</c:v>
                </c:pt>
                <c:pt idx="59">
                  <c:v>2.0958083832335328</c:v>
                </c:pt>
                <c:pt idx="60">
                  <c:v>2.2692889561270801</c:v>
                </c:pt>
                <c:pt idx="61">
                  <c:v>2.1180030257186067</c:v>
                </c:pt>
                <c:pt idx="62">
                  <c:v>2.2455089820359264</c:v>
                </c:pt>
                <c:pt idx="63">
                  <c:v>2.2255192878338326</c:v>
                </c:pt>
                <c:pt idx="64">
                  <c:v>2.2189349112426093</c:v>
                </c:pt>
                <c:pt idx="65">
                  <c:v>2.3668639053254559</c:v>
                </c:pt>
                <c:pt idx="66">
                  <c:v>2.3738872403560762</c:v>
                </c:pt>
                <c:pt idx="67">
                  <c:v>2.377414561664204</c:v>
                </c:pt>
                <c:pt idx="68">
                  <c:v>2.3633677991137247</c:v>
                </c:pt>
                <c:pt idx="69">
                  <c:v>1.9061583577712593</c:v>
                </c:pt>
                <c:pt idx="70">
                  <c:v>1.9061583577712593</c:v>
                </c:pt>
                <c:pt idx="71">
                  <c:v>2.0527859237536639</c:v>
                </c:pt>
                <c:pt idx="72">
                  <c:v>1.9230769230769384</c:v>
                </c:pt>
                <c:pt idx="73">
                  <c:v>2.0740740740740726</c:v>
                </c:pt>
                <c:pt idx="74">
                  <c:v>2.049780380673516</c:v>
                </c:pt>
                <c:pt idx="75">
                  <c:v>1.7416545718432319</c:v>
                </c:pt>
                <c:pt idx="76">
                  <c:v>1.881331403762676</c:v>
                </c:pt>
                <c:pt idx="77">
                  <c:v>2.0231213872832221</c:v>
                </c:pt>
                <c:pt idx="78">
                  <c:v>1.5942028985507228</c:v>
                </c:pt>
                <c:pt idx="79">
                  <c:v>1.5965166908562978</c:v>
                </c:pt>
                <c:pt idx="80">
                  <c:v>1.7316017316017396</c:v>
                </c:pt>
                <c:pt idx="81">
                  <c:v>2.302158273381294</c:v>
                </c:pt>
                <c:pt idx="82">
                  <c:v>2.5899280575539585</c:v>
                </c:pt>
                <c:pt idx="83">
                  <c:v>2.8735632183908066</c:v>
                </c:pt>
                <c:pt idx="84">
                  <c:v>3.0478955007256836</c:v>
                </c:pt>
                <c:pt idx="85">
                  <c:v>3.1930333817126177</c:v>
                </c:pt>
                <c:pt idx="86">
                  <c:v>3.5868005738880937</c:v>
                </c:pt>
                <c:pt idx="87">
                  <c:v>3.5663338088445018</c:v>
                </c:pt>
                <c:pt idx="88">
                  <c:v>3.6931818181818121</c:v>
                </c:pt>
                <c:pt idx="89">
                  <c:v>3.9660056657224052</c:v>
                </c:pt>
                <c:pt idx="90">
                  <c:v>4.1369472182596345</c:v>
                </c:pt>
                <c:pt idx="91">
                  <c:v>4.2857142857142927</c:v>
                </c:pt>
                <c:pt idx="92">
                  <c:v>3.9716312056737646</c:v>
                </c:pt>
                <c:pt idx="93">
                  <c:v>3.5161744022503605</c:v>
                </c:pt>
                <c:pt idx="94">
                  <c:v>2.8050490883590573</c:v>
                </c:pt>
                <c:pt idx="95">
                  <c:v>2.3743016759776525</c:v>
                </c:pt>
                <c:pt idx="96">
                  <c:v>1.4084507042253502</c:v>
                </c:pt>
                <c:pt idx="97">
                  <c:v>1.4064697609001309</c:v>
                </c:pt>
                <c:pt idx="98">
                  <c:v>1.1080332409972193</c:v>
                </c:pt>
                <c:pt idx="99">
                  <c:v>1.2396694214876103</c:v>
                </c:pt>
                <c:pt idx="100">
                  <c:v>0.95890410958905381</c:v>
                </c:pt>
                <c:pt idx="101">
                  <c:v>0.54495912806538094</c:v>
                </c:pt>
                <c:pt idx="102">
                  <c:v>-0.1369863013698569</c:v>
                </c:pt>
                <c:pt idx="103">
                  <c:v>0</c:v>
                </c:pt>
                <c:pt idx="104">
                  <c:v>0.4092769440654731</c:v>
                </c:pt>
                <c:pt idx="105">
                  <c:v>0.40760869565219515</c:v>
                </c:pt>
                <c:pt idx="106">
                  <c:v>0.81855388813099061</c:v>
                </c:pt>
                <c:pt idx="107">
                  <c:v>1.0914051841746319</c:v>
                </c:pt>
                <c:pt idx="108">
                  <c:v>1.388888888888884</c:v>
                </c:pt>
                <c:pt idx="109">
                  <c:v>1.1095700416088983</c:v>
                </c:pt>
                <c:pt idx="110">
                  <c:v>1.3698630136986356</c:v>
                </c:pt>
                <c:pt idx="111">
                  <c:v>1.6326530612244872</c:v>
                </c:pt>
                <c:pt idx="112">
                  <c:v>1.4925373134328179</c:v>
                </c:pt>
                <c:pt idx="113">
                  <c:v>1.3550135501354976</c:v>
                </c:pt>
                <c:pt idx="114">
                  <c:v>1.7832647462276974</c:v>
                </c:pt>
                <c:pt idx="115">
                  <c:v>1.7808219178082174</c:v>
                </c:pt>
                <c:pt idx="116">
                  <c:v>1.6304347826086918</c:v>
                </c:pt>
                <c:pt idx="117">
                  <c:v>1.8944519621109546</c:v>
                </c:pt>
                <c:pt idx="118">
                  <c:v>1.8944519621109546</c:v>
                </c:pt>
                <c:pt idx="119">
                  <c:v>2.0242914979757165</c:v>
                </c:pt>
                <c:pt idx="120">
                  <c:v>1.9178082191780854</c:v>
                </c:pt>
                <c:pt idx="121">
                  <c:v>2.1947873799725626</c:v>
                </c:pt>
                <c:pt idx="122">
                  <c:v>2.83783783783782</c:v>
                </c:pt>
                <c:pt idx="123">
                  <c:v>2.9451137884872969</c:v>
                </c:pt>
                <c:pt idx="124">
                  <c:v>2.941176470588247</c:v>
                </c:pt>
                <c:pt idx="125">
                  <c:v>3.074866310160429</c:v>
                </c:pt>
                <c:pt idx="126">
                  <c:v>2.0215633423180668</c:v>
                </c:pt>
                <c:pt idx="127">
                  <c:v>2.2880215343203281</c:v>
                </c:pt>
                <c:pt idx="128">
                  <c:v>3.6096256684492012</c:v>
                </c:pt>
                <c:pt idx="129">
                  <c:v>3.7184594953519223</c:v>
                </c:pt>
                <c:pt idx="130">
                  <c:v>3.7184594953519223</c:v>
                </c:pt>
                <c:pt idx="131">
                  <c:v>3.7037037037037202</c:v>
                </c:pt>
                <c:pt idx="132">
                  <c:v>3.4946236559139754</c:v>
                </c:pt>
                <c:pt idx="133">
                  <c:v>3.4899328859060219</c:v>
                </c:pt>
                <c:pt idx="134">
                  <c:v>3.8107752956636043</c:v>
                </c:pt>
                <c:pt idx="135">
                  <c:v>3.6410923276983143</c:v>
                </c:pt>
                <c:pt idx="136">
                  <c:v>3.5064935064935021</c:v>
                </c:pt>
                <c:pt idx="137">
                  <c:v>3.6316472114137577</c:v>
                </c:pt>
                <c:pt idx="138">
                  <c:v>3.6988110964332854</c:v>
                </c:pt>
                <c:pt idx="139">
                  <c:v>3.289473684210531</c:v>
                </c:pt>
                <c:pt idx="140">
                  <c:v>3.3548387096774102</c:v>
                </c:pt>
                <c:pt idx="141">
                  <c:v>2.8169014084507005</c:v>
                </c:pt>
                <c:pt idx="142">
                  <c:v>2.5608194622279035</c:v>
                </c:pt>
                <c:pt idx="143">
                  <c:v>2.5510204081632626</c:v>
                </c:pt>
                <c:pt idx="144">
                  <c:v>2.3376623376623273</c:v>
                </c:pt>
                <c:pt idx="145">
                  <c:v>1.9455252918287869</c:v>
                </c:pt>
                <c:pt idx="146">
                  <c:v>1.7721518987341867</c:v>
                </c:pt>
                <c:pt idx="147">
                  <c:v>1.2547051442910906</c:v>
                </c:pt>
                <c:pt idx="148">
                  <c:v>1.2547051442910906</c:v>
                </c:pt>
                <c:pt idx="149">
                  <c:v>1.2515644555694649</c:v>
                </c:pt>
                <c:pt idx="150">
                  <c:v>1.1464968152866239</c:v>
                </c:pt>
                <c:pt idx="151">
                  <c:v>1.1464968152866239</c:v>
                </c:pt>
                <c:pt idx="152">
                  <c:v>0.998751560549338</c:v>
                </c:pt>
                <c:pt idx="153">
                  <c:v>0.74719800747198306</c:v>
                </c:pt>
                <c:pt idx="154">
                  <c:v>0.62421972534332237</c:v>
                </c:pt>
                <c:pt idx="155">
                  <c:v>0.62189054726369264</c:v>
                </c:pt>
                <c:pt idx="156">
                  <c:v>0.50761421319798217</c:v>
                </c:pt>
                <c:pt idx="157">
                  <c:v>0.38167938931299439</c:v>
                </c:pt>
                <c:pt idx="158">
                  <c:v>0.37313432835821558</c:v>
                </c:pt>
                <c:pt idx="159">
                  <c:v>0.4956629491945419</c:v>
                </c:pt>
                <c:pt idx="160">
                  <c:v>0.37174721189590088</c:v>
                </c:pt>
                <c:pt idx="161">
                  <c:v>0.24721878862792313</c:v>
                </c:pt>
                <c:pt idx="162">
                  <c:v>0</c:v>
                </c:pt>
                <c:pt idx="163">
                  <c:v>-0.12594458438288658</c:v>
                </c:pt>
                <c:pt idx="164">
                  <c:v>-0.12360939431398377</c:v>
                </c:pt>
                <c:pt idx="165">
                  <c:v>0.12360939431395046</c:v>
                </c:pt>
                <c:pt idx="166">
                  <c:v>0.24813895781639062</c:v>
                </c:pt>
                <c:pt idx="167">
                  <c:v>-0.12360939431398377</c:v>
                </c:pt>
                <c:pt idx="168">
                  <c:v>-0.37878787878787845</c:v>
                </c:pt>
                <c:pt idx="169">
                  <c:v>0.12674271229402567</c:v>
                </c:pt>
                <c:pt idx="170">
                  <c:v>0</c:v>
                </c:pt>
                <c:pt idx="171">
                  <c:v>0</c:v>
                </c:pt>
                <c:pt idx="172">
                  <c:v>0.24691358024691024</c:v>
                </c:pt>
                <c:pt idx="173">
                  <c:v>0.24660912453762229</c:v>
                </c:pt>
                <c:pt idx="174">
                  <c:v>0.37783375314861534</c:v>
                </c:pt>
                <c:pt idx="175">
                  <c:v>0.37831021437577661</c:v>
                </c:pt>
                <c:pt idx="176">
                  <c:v>0.12376237623763497</c:v>
                </c:pt>
                <c:pt idx="177">
                  <c:v>0.37037037037037646</c:v>
                </c:pt>
                <c:pt idx="178">
                  <c:v>0.24752475247524774</c:v>
                </c:pt>
                <c:pt idx="179">
                  <c:v>0.12376237623763497</c:v>
                </c:pt>
                <c:pt idx="180">
                  <c:v>0.38022813688212143</c:v>
                </c:pt>
                <c:pt idx="181">
                  <c:v>-0.25316455696202667</c:v>
                </c:pt>
                <c:pt idx="182">
                  <c:v>-0.24783147459728205</c:v>
                </c:pt>
                <c:pt idx="183">
                  <c:v>-0.49321824907520018</c:v>
                </c:pt>
                <c:pt idx="184">
                  <c:v>-0.36945812807881451</c:v>
                </c:pt>
                <c:pt idx="185">
                  <c:v>-0.24600246002460802</c:v>
                </c:pt>
                <c:pt idx="186">
                  <c:v>-0.12547051442911572</c:v>
                </c:pt>
                <c:pt idx="187">
                  <c:v>-0.12562814070351536</c:v>
                </c:pt>
                <c:pt idx="188">
                  <c:v>0.12360939431395046</c:v>
                </c:pt>
                <c:pt idx="189">
                  <c:v>-0.12300123001229846</c:v>
                </c:pt>
                <c:pt idx="190">
                  <c:v>0.12345679012344402</c:v>
                </c:pt>
                <c:pt idx="191">
                  <c:v>0.61804697156984112</c:v>
                </c:pt>
                <c:pt idx="192">
                  <c:v>1.0101010101010166</c:v>
                </c:pt>
                <c:pt idx="193">
                  <c:v>1.6497461928933976</c:v>
                </c:pt>
                <c:pt idx="194">
                  <c:v>1.4906832298136719</c:v>
                </c:pt>
                <c:pt idx="195">
                  <c:v>1.9826517967781898</c:v>
                </c:pt>
                <c:pt idx="196">
                  <c:v>1.606922126081578</c:v>
                </c:pt>
                <c:pt idx="197">
                  <c:v>1.2330456226880449</c:v>
                </c:pt>
                <c:pt idx="198">
                  <c:v>1.1306532663316604</c:v>
                </c:pt>
                <c:pt idx="199">
                  <c:v>1.3836477987421381</c:v>
                </c:pt>
                <c:pt idx="200">
                  <c:v>1.3580246913580174</c:v>
                </c:pt>
                <c:pt idx="201">
                  <c:v>1.1083743842364324</c:v>
                </c:pt>
                <c:pt idx="202">
                  <c:v>0.98643649815044476</c:v>
                </c:pt>
                <c:pt idx="203">
                  <c:v>0.98280098280096873</c:v>
                </c:pt>
                <c:pt idx="204">
                  <c:v>1.1249999999999982</c:v>
                </c:pt>
                <c:pt idx="205">
                  <c:v>0.62421972534332237</c:v>
                </c:pt>
                <c:pt idx="206">
                  <c:v>0.85679314565483278</c:v>
                </c:pt>
                <c:pt idx="207">
                  <c:v>0.60753341433779084</c:v>
                </c:pt>
                <c:pt idx="208">
                  <c:v>0.97323600973235891</c:v>
                </c:pt>
                <c:pt idx="209">
                  <c:v>1.3398294762484886</c:v>
                </c:pt>
                <c:pt idx="210">
                  <c:v>1.9875776397515477</c:v>
                </c:pt>
                <c:pt idx="211">
                  <c:v>1.6129032258064724</c:v>
                </c:pt>
                <c:pt idx="212">
                  <c:v>1.4616321559074441</c:v>
                </c:pt>
                <c:pt idx="213">
                  <c:v>1.5834348355663996</c:v>
                </c:pt>
                <c:pt idx="214">
                  <c:v>1.5873015873015817</c:v>
                </c:pt>
                <c:pt idx="215">
                  <c:v>1.0948905109488871</c:v>
                </c:pt>
                <c:pt idx="216">
                  <c:v>0.98887515451173691</c:v>
                </c:pt>
                <c:pt idx="217">
                  <c:v>1.1166253101737134</c:v>
                </c:pt>
                <c:pt idx="218">
                  <c:v>1.0922330097087318</c:v>
                </c:pt>
                <c:pt idx="219">
                  <c:v>1.0869565217391353</c:v>
                </c:pt>
                <c:pt idx="220">
                  <c:v>0.96385542168675453</c:v>
                </c:pt>
                <c:pt idx="221">
                  <c:v>0.72115384615383249</c:v>
                </c:pt>
                <c:pt idx="222">
                  <c:v>0.24360535931791105</c:v>
                </c:pt>
                <c:pt idx="223">
                  <c:v>0.48840048840048667</c:v>
                </c:pt>
                <c:pt idx="224">
                  <c:v>0.24009603841537164</c:v>
                </c:pt>
                <c:pt idx="225">
                  <c:v>0.23980815347719453</c:v>
                </c:pt>
                <c:pt idx="226">
                  <c:v>0.24038461538462563</c:v>
                </c:pt>
                <c:pt idx="227">
                  <c:v>0.48134777376656057</c:v>
                </c:pt>
                <c:pt idx="228">
                  <c:v>0.36719706242349659</c:v>
                </c:pt>
                <c:pt idx="229">
                  <c:v>0.12269938650306678</c:v>
                </c:pt>
                <c:pt idx="230">
                  <c:v>0.12004801920768582</c:v>
                </c:pt>
                <c:pt idx="231">
                  <c:v>0.11947431302268274</c:v>
                </c:pt>
                <c:pt idx="232">
                  <c:v>-0.35799522673031214</c:v>
                </c:pt>
                <c:pt idx="233">
                  <c:v>-0.35799522673031214</c:v>
                </c:pt>
                <c:pt idx="234">
                  <c:v>0.7290400972053579</c:v>
                </c:pt>
                <c:pt idx="235">
                  <c:v>-0.48602673147022379</c:v>
                </c:pt>
                <c:pt idx="236">
                  <c:v>-1.0778443113772518</c:v>
                </c:pt>
                <c:pt idx="237">
                  <c:v>-0.59808612440190867</c:v>
                </c:pt>
                <c:pt idx="238">
                  <c:v>-0.3597122302158362</c:v>
                </c:pt>
                <c:pt idx="239">
                  <c:v>-0.23952095808383866</c:v>
                </c:pt>
                <c:pt idx="240">
                  <c:v>0.73170731707317138</c:v>
                </c:pt>
                <c:pt idx="241">
                  <c:v>0.98039215686276382</c:v>
                </c:pt>
                <c:pt idx="242">
                  <c:v>0.47961630695443347</c:v>
                </c:pt>
                <c:pt idx="243">
                  <c:v>0.83532219570405797</c:v>
                </c:pt>
                <c:pt idx="244">
                  <c:v>1.1976047904191711</c:v>
                </c:pt>
                <c:pt idx="245">
                  <c:v>1.3173652694610682</c:v>
                </c:pt>
                <c:pt idx="246">
                  <c:v>1.0856453558504064</c:v>
                </c:pt>
                <c:pt idx="247">
                  <c:v>2.4420024420024333</c:v>
                </c:pt>
                <c:pt idx="248">
                  <c:v>2.9055690072639306</c:v>
                </c:pt>
                <c:pt idx="249">
                  <c:v>3.2490974729241895</c:v>
                </c:pt>
                <c:pt idx="250">
                  <c:v>3.9711191335740192</c:v>
                </c:pt>
                <c:pt idx="251">
                  <c:v>4.2016806722689148</c:v>
                </c:pt>
                <c:pt idx="252">
                  <c:v>4.9636803874092195</c:v>
                </c:pt>
                <c:pt idx="253">
                  <c:v>6.1893203883495174</c:v>
                </c:pt>
                <c:pt idx="254">
                  <c:v>6.9212410501193311</c:v>
                </c:pt>
                <c:pt idx="255">
                  <c:v>6.3905325443787131</c:v>
                </c:pt>
                <c:pt idx="256">
                  <c:v>7.3372781065088821</c:v>
                </c:pt>
                <c:pt idx="257">
                  <c:v>8.5106382978723527</c:v>
                </c:pt>
                <c:pt idx="258">
                  <c:v>8.3532219570405797</c:v>
                </c:pt>
                <c:pt idx="259">
                  <c:v>9.0584028605482647</c:v>
                </c:pt>
                <c:pt idx="260">
                  <c:v>9.5294117647058751</c:v>
                </c:pt>
                <c:pt idx="261">
                  <c:v>12.587412587412583</c:v>
                </c:pt>
                <c:pt idx="262">
                  <c:v>12.5</c:v>
                </c:pt>
                <c:pt idx="263">
                  <c:v>12.211981566820285</c:v>
                </c:pt>
                <c:pt idx="264">
                  <c:v>10.726643598615905</c:v>
                </c:pt>
                <c:pt idx="265">
                  <c:v>9.828571428571431</c:v>
                </c:pt>
                <c:pt idx="266">
                  <c:v>8.0357142857142794</c:v>
                </c:pt>
                <c:pt idx="267">
                  <c:v>8.5650723025583844</c:v>
                </c:pt>
                <c:pt idx="268">
                  <c:v>8.0485115766262272</c:v>
                </c:pt>
                <c:pt idx="269">
                  <c:v>6.7538126361655904</c:v>
                </c:pt>
                <c:pt idx="270">
                  <c:v>6.2775330396475759</c:v>
                </c:pt>
                <c:pt idx="271">
                  <c:v>5.573770491803276</c:v>
                </c:pt>
                <c:pt idx="272">
                  <c:v>5.5853920515574584</c:v>
                </c:pt>
                <c:pt idx="273">
                  <c:v>1.7598343685300222</c:v>
                </c:pt>
                <c:pt idx="274">
                  <c:v>0.61728395061728669</c:v>
                </c:pt>
                <c:pt idx="275">
                  <c:v>0.61601642710471527</c:v>
                </c:pt>
                <c:pt idx="276">
                  <c:v>0.93750000000001332</c:v>
                </c:pt>
                <c:pt idx="277">
                  <c:v>0.83246618106140868</c:v>
                </c:pt>
                <c:pt idx="278">
                  <c:v>1.2396694214876103</c:v>
                </c:pt>
                <c:pt idx="279">
                  <c:v>0.92213114754098324</c:v>
                </c:pt>
                <c:pt idx="280">
                  <c:v>0.71428571428571175</c:v>
                </c:pt>
                <c:pt idx="281">
                  <c:v>0.91836734693877542</c:v>
                </c:pt>
                <c:pt idx="282">
                  <c:v>1.5544041450777257</c:v>
                </c:pt>
                <c:pt idx="283">
                  <c:v>1.345755693581796</c:v>
                </c:pt>
                <c:pt idx="284">
                  <c:v>0.71210579857579059</c:v>
                </c:pt>
                <c:pt idx="285">
                  <c:v>1.0172939979654183</c:v>
                </c:pt>
                <c:pt idx="286">
                  <c:v>1.4314928425357865</c:v>
                </c:pt>
                <c:pt idx="287">
                  <c:v>1.3265306122449028</c:v>
                </c:pt>
                <c:pt idx="288">
                  <c:v>1.6511867905056654</c:v>
                </c:pt>
                <c:pt idx="289">
                  <c:v>1.6511867905056654</c:v>
                </c:pt>
                <c:pt idx="290">
                  <c:v>2.1428571428571352</c:v>
                </c:pt>
                <c:pt idx="291">
                  <c:v>2.0304568527918843</c:v>
                </c:pt>
                <c:pt idx="292">
                  <c:v>1.7223910840932222</c:v>
                </c:pt>
                <c:pt idx="293">
                  <c:v>1.7189079878665137</c:v>
                </c:pt>
                <c:pt idx="294">
                  <c:v>1.7346938775510301</c:v>
                </c:pt>
                <c:pt idx="295">
                  <c:v>1.6343207354443168</c:v>
                </c:pt>
                <c:pt idx="296">
                  <c:v>1.7171717171717171</c:v>
                </c:pt>
                <c:pt idx="297">
                  <c:v>1.3091641490432959</c:v>
                </c:pt>
                <c:pt idx="298">
                  <c:v>1.1088709677419262</c:v>
                </c:pt>
                <c:pt idx="299">
                  <c:v>1.2084592145015227</c:v>
                </c:pt>
                <c:pt idx="300">
                  <c:v>1.0152284263959421</c:v>
                </c:pt>
                <c:pt idx="301">
                  <c:v>1.5228426395939021</c:v>
                </c:pt>
                <c:pt idx="302">
                  <c:v>1.5984015984016109</c:v>
                </c:pt>
                <c:pt idx="303">
                  <c:v>2.7860696517412853</c:v>
                </c:pt>
                <c:pt idx="304">
                  <c:v>3.1872509960159334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773-4F2A-BE68-FFC3AA55F34C}"/>
            </c:ext>
          </c:extLst>
        </c:ser>
        <c:ser>
          <c:idx val="12"/>
          <c:order val="12"/>
          <c:tx>
            <c:strRef>
              <c:f>Sheet1!$C$48</c:f>
              <c:strCache>
                <c:ptCount val="1"/>
                <c:pt idx="0">
                  <c:v>Latvia</c:v>
                </c:pt>
              </c:strCache>
            </c:strRef>
          </c:tx>
          <c:spPr>
            <a:ln w="31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Sheet1!$AA$1:$LS$1</c:f>
              <c:numCache>
                <c:formatCode>m/d/yyyy</c:formatCode>
                <c:ptCount val="305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  <c:pt idx="269">
                  <c:v>45078</c:v>
                </c:pt>
                <c:pt idx="270">
                  <c:v>45108</c:v>
                </c:pt>
                <c:pt idx="271">
                  <c:v>45139</c:v>
                </c:pt>
                <c:pt idx="272">
                  <c:v>45170</c:v>
                </c:pt>
                <c:pt idx="273">
                  <c:v>45200</c:v>
                </c:pt>
                <c:pt idx="274">
                  <c:v>45231</c:v>
                </c:pt>
                <c:pt idx="275">
                  <c:v>45261</c:v>
                </c:pt>
                <c:pt idx="276">
                  <c:v>45292</c:v>
                </c:pt>
                <c:pt idx="277">
                  <c:v>45323</c:v>
                </c:pt>
                <c:pt idx="278">
                  <c:v>45352</c:v>
                </c:pt>
                <c:pt idx="279">
                  <c:v>45383</c:v>
                </c:pt>
                <c:pt idx="280">
                  <c:v>45413</c:v>
                </c:pt>
                <c:pt idx="281">
                  <c:v>45444</c:v>
                </c:pt>
                <c:pt idx="282">
                  <c:v>45474</c:v>
                </c:pt>
                <c:pt idx="283">
                  <c:v>45505</c:v>
                </c:pt>
                <c:pt idx="284">
                  <c:v>45536</c:v>
                </c:pt>
                <c:pt idx="285">
                  <c:v>45566</c:v>
                </c:pt>
                <c:pt idx="286">
                  <c:v>45597</c:v>
                </c:pt>
                <c:pt idx="287">
                  <c:v>45627</c:v>
                </c:pt>
                <c:pt idx="288">
                  <c:v>45658</c:v>
                </c:pt>
                <c:pt idx="289">
                  <c:v>45689</c:v>
                </c:pt>
                <c:pt idx="290">
                  <c:v>45717</c:v>
                </c:pt>
                <c:pt idx="291">
                  <c:v>45748</c:v>
                </c:pt>
                <c:pt idx="292">
                  <c:v>45778</c:v>
                </c:pt>
                <c:pt idx="293">
                  <c:v>45809</c:v>
                </c:pt>
                <c:pt idx="294">
                  <c:v>45839</c:v>
                </c:pt>
                <c:pt idx="295">
                  <c:v>45870</c:v>
                </c:pt>
                <c:pt idx="296">
                  <c:v>45901</c:v>
                </c:pt>
                <c:pt idx="297">
                  <c:v>45931</c:v>
                </c:pt>
                <c:pt idx="298">
                  <c:v>45962</c:v>
                </c:pt>
                <c:pt idx="299">
                  <c:v>45992</c:v>
                </c:pt>
                <c:pt idx="300">
                  <c:v>46023</c:v>
                </c:pt>
                <c:pt idx="301">
                  <c:v>46054</c:v>
                </c:pt>
                <c:pt idx="302">
                  <c:v>46082</c:v>
                </c:pt>
                <c:pt idx="303">
                  <c:v>46113</c:v>
                </c:pt>
                <c:pt idx="304">
                  <c:v>46143</c:v>
                </c:pt>
              </c:numCache>
            </c:numRef>
          </c:cat>
          <c:val>
            <c:numRef>
              <c:f>Sheet1!$AA$48:$LS$48</c:f>
              <c:numCache>
                <c:formatCode>0.0</c:formatCode>
                <c:ptCount val="305"/>
                <c:pt idx="0">
                  <c:v>1.3147082990961456</c:v>
                </c:pt>
                <c:pt idx="1">
                  <c:v>0.68138457345325865</c:v>
                </c:pt>
                <c:pt idx="2">
                  <c:v>1.4203769461895721</c:v>
                </c:pt>
                <c:pt idx="3">
                  <c:v>1.4421768707483018</c:v>
                </c:pt>
                <c:pt idx="4">
                  <c:v>2.7004909983633363</c:v>
                </c:pt>
                <c:pt idx="5">
                  <c:v>3.1888798037612576</c:v>
                </c:pt>
                <c:pt idx="6">
                  <c:v>3.2046014790468424</c:v>
                </c:pt>
                <c:pt idx="7">
                  <c:v>3.0845497108234587</c:v>
                </c:pt>
                <c:pt idx="8">
                  <c:v>3.6598789212988425</c:v>
                </c:pt>
                <c:pt idx="9">
                  <c:v>3.3424657534246505</c:v>
                </c:pt>
                <c:pt idx="10">
                  <c:v>3.1105047748976933</c:v>
                </c:pt>
                <c:pt idx="11">
                  <c:v>3.1547457166168025</c:v>
                </c:pt>
                <c:pt idx="12">
                  <c:v>3.4603947012706193</c:v>
                </c:pt>
                <c:pt idx="13">
                  <c:v>3.2755820249052547</c:v>
                </c:pt>
                <c:pt idx="14">
                  <c:v>3.2049555615405234</c:v>
                </c:pt>
                <c:pt idx="15">
                  <c:v>2.8969957081544928</c:v>
                </c:pt>
                <c:pt idx="16">
                  <c:v>2.07171314741037</c:v>
                </c:pt>
                <c:pt idx="17">
                  <c:v>0.95087163232963068</c:v>
                </c:pt>
                <c:pt idx="18">
                  <c:v>1.0350318471337605</c:v>
                </c:pt>
                <c:pt idx="19">
                  <c:v>0.96179535132245864</c:v>
                </c:pt>
                <c:pt idx="20">
                  <c:v>1.0618529333687343</c:v>
                </c:pt>
                <c:pt idx="21">
                  <c:v>1.6436903499469802</c:v>
                </c:pt>
                <c:pt idx="22">
                  <c:v>1.640645673458585</c:v>
                </c:pt>
                <c:pt idx="23">
                  <c:v>1.4500395465330884</c:v>
                </c:pt>
                <c:pt idx="24">
                  <c:v>1.4632871701071304</c:v>
                </c:pt>
                <c:pt idx="25">
                  <c:v>2.1231979030144288</c:v>
                </c:pt>
                <c:pt idx="26">
                  <c:v>2.2181628392484276</c:v>
                </c:pt>
                <c:pt idx="27">
                  <c:v>2.4504692387903981</c:v>
                </c:pt>
                <c:pt idx="28">
                  <c:v>2.4720270621910068</c:v>
                </c:pt>
                <c:pt idx="29">
                  <c:v>3.7414965986394488</c:v>
                </c:pt>
                <c:pt idx="30">
                  <c:v>3.7825059101654679</c:v>
                </c:pt>
                <c:pt idx="31">
                  <c:v>3.440063508864788</c:v>
                </c:pt>
                <c:pt idx="32">
                  <c:v>3.1258208563172962</c:v>
                </c:pt>
                <c:pt idx="33">
                  <c:v>3.2863849765258246</c:v>
                </c:pt>
                <c:pt idx="34">
                  <c:v>3.6448841447539904</c:v>
                </c:pt>
                <c:pt idx="35">
                  <c:v>3.5862785862786017</c:v>
                </c:pt>
                <c:pt idx="36">
                  <c:v>3.9402523821787216</c:v>
                </c:pt>
                <c:pt idx="37">
                  <c:v>4.3121149897330513</c:v>
                </c:pt>
                <c:pt idx="38">
                  <c:v>4.7740617819759912</c:v>
                </c:pt>
                <c:pt idx="39">
                  <c:v>5.0381679389313039</c:v>
                </c:pt>
                <c:pt idx="40">
                  <c:v>6.1706449974606281</c:v>
                </c:pt>
                <c:pt idx="41">
                  <c:v>6.0781841109710077</c:v>
                </c:pt>
                <c:pt idx="42">
                  <c:v>6.6312325993419519</c:v>
                </c:pt>
                <c:pt idx="43">
                  <c:v>7.7257610642107899</c:v>
                </c:pt>
                <c:pt idx="44">
                  <c:v>7.6923076923077094</c:v>
                </c:pt>
                <c:pt idx="45">
                  <c:v>7.2222222222222188</c:v>
                </c:pt>
                <c:pt idx="46">
                  <c:v>7.184124591811103</c:v>
                </c:pt>
                <c:pt idx="47">
                  <c:v>7.3507275464124389</c:v>
                </c:pt>
                <c:pt idx="48">
                  <c:v>6.7145688800792858</c:v>
                </c:pt>
                <c:pt idx="49">
                  <c:v>6.9635826771653475</c:v>
                </c:pt>
                <c:pt idx="50">
                  <c:v>6.530214424951275</c:v>
                </c:pt>
                <c:pt idx="51">
                  <c:v>7.0736434108527257</c:v>
                </c:pt>
                <c:pt idx="52">
                  <c:v>6.4817029418799299</c:v>
                </c:pt>
                <c:pt idx="53">
                  <c:v>6.5145030908226209</c:v>
                </c:pt>
                <c:pt idx="54">
                  <c:v>6.3137906479942885</c:v>
                </c:pt>
                <c:pt idx="55">
                  <c:v>6.2692947043457625</c:v>
                </c:pt>
                <c:pt idx="56">
                  <c:v>7.4030274361400084</c:v>
                </c:pt>
                <c:pt idx="57">
                  <c:v>7.7249175694771521</c:v>
                </c:pt>
                <c:pt idx="58">
                  <c:v>7.5228497773611513</c:v>
                </c:pt>
                <c:pt idx="59">
                  <c:v>7.1044636597335842</c:v>
                </c:pt>
                <c:pt idx="60">
                  <c:v>7.5458555839331254</c:v>
                </c:pt>
                <c:pt idx="61">
                  <c:v>6.9933287324591697</c:v>
                </c:pt>
                <c:pt idx="62">
                  <c:v>6.5873741994510571</c:v>
                </c:pt>
                <c:pt idx="63">
                  <c:v>6.1085972850678738</c:v>
                </c:pt>
                <c:pt idx="64">
                  <c:v>7.0754716981132004</c:v>
                </c:pt>
                <c:pt idx="65">
                  <c:v>6.2946428571428514</c:v>
                </c:pt>
                <c:pt idx="66">
                  <c:v>6.9658405894172715</c:v>
                </c:pt>
                <c:pt idx="67">
                  <c:v>6.793296089385481</c:v>
                </c:pt>
                <c:pt idx="68">
                  <c:v>5.9458269103721761</c:v>
                </c:pt>
                <c:pt idx="69">
                  <c:v>5.5968517708788745</c:v>
                </c:pt>
                <c:pt idx="70">
                  <c:v>6.2990409764603239</c:v>
                </c:pt>
                <c:pt idx="71">
                  <c:v>6.7423085315295728</c:v>
                </c:pt>
                <c:pt idx="72">
                  <c:v>7.0811744386873876</c:v>
                </c:pt>
                <c:pt idx="73">
                  <c:v>7.2457536013760482</c:v>
                </c:pt>
                <c:pt idx="74">
                  <c:v>8.4978540772532298</c:v>
                </c:pt>
                <c:pt idx="75">
                  <c:v>8.8059701492537279</c:v>
                </c:pt>
                <c:pt idx="76">
                  <c:v>7.8456052024333811</c:v>
                </c:pt>
                <c:pt idx="77">
                  <c:v>8.8828223435531317</c:v>
                </c:pt>
                <c:pt idx="78">
                  <c:v>9.4969734919641002</c:v>
                </c:pt>
                <c:pt idx="79">
                  <c:v>10.211341284787622</c:v>
                </c:pt>
                <c:pt idx="80">
                  <c:v>11.49449178964872</c:v>
                </c:pt>
                <c:pt idx="81">
                  <c:v>13.229813664596278</c:v>
                </c:pt>
                <c:pt idx="82">
                  <c:v>13.696944843141278</c:v>
                </c:pt>
                <c:pt idx="83">
                  <c:v>14.022894521668029</c:v>
                </c:pt>
                <c:pt idx="84">
                  <c:v>15.625</c:v>
                </c:pt>
                <c:pt idx="85">
                  <c:v>16.519647153167583</c:v>
                </c:pt>
                <c:pt idx="86">
                  <c:v>16.61392405063291</c:v>
                </c:pt>
                <c:pt idx="87">
                  <c:v>17.381932196746995</c:v>
                </c:pt>
                <c:pt idx="88">
                  <c:v>17.70083641314919</c:v>
                </c:pt>
                <c:pt idx="89">
                  <c:v>17.512054001928632</c:v>
                </c:pt>
                <c:pt idx="90">
                  <c:v>16.545939763629434</c:v>
                </c:pt>
                <c:pt idx="91">
                  <c:v>15.568634896525534</c:v>
                </c:pt>
                <c:pt idx="92">
                  <c:v>14.74645786726323</c:v>
                </c:pt>
                <c:pt idx="93">
                  <c:v>13.713658804168949</c:v>
                </c:pt>
                <c:pt idx="94">
                  <c:v>11.596032461677176</c:v>
                </c:pt>
                <c:pt idx="95">
                  <c:v>10.415919684474728</c:v>
                </c:pt>
                <c:pt idx="96">
                  <c:v>9.6948561464690322</c:v>
                </c:pt>
                <c:pt idx="97">
                  <c:v>9.4115622849277436</c:v>
                </c:pt>
                <c:pt idx="98">
                  <c:v>7.920624151967437</c:v>
                </c:pt>
                <c:pt idx="99">
                  <c:v>5.8597662771285419</c:v>
                </c:pt>
                <c:pt idx="100">
                  <c:v>4.3629152206246857</c:v>
                </c:pt>
                <c:pt idx="101">
                  <c:v>3.1183325127195127</c:v>
                </c:pt>
                <c:pt idx="102">
                  <c:v>2.0935557736342814</c:v>
                </c:pt>
                <c:pt idx="103">
                  <c:v>1.544274683752267</c:v>
                </c:pt>
                <c:pt idx="104">
                  <c:v>0.12997562956946762</c:v>
                </c:pt>
                <c:pt idx="105">
                  <c:v>-1.157742402315487</c:v>
                </c:pt>
                <c:pt idx="106">
                  <c:v>-1.3574660633484226</c:v>
                </c:pt>
                <c:pt idx="107">
                  <c:v>-1.380094171131685</c:v>
                </c:pt>
                <c:pt idx="108">
                  <c:v>-3.2904148783976961</c:v>
                </c:pt>
                <c:pt idx="109">
                  <c:v>-4.3560308224563693</c:v>
                </c:pt>
                <c:pt idx="110">
                  <c:v>-3.9761118969039777</c:v>
                </c:pt>
                <c:pt idx="111">
                  <c:v>-2.8228985964358966</c:v>
                </c:pt>
                <c:pt idx="112">
                  <c:v>-2.4386381631037235</c:v>
                </c:pt>
                <c:pt idx="113">
                  <c:v>-1.5756804074486652</c:v>
                </c:pt>
                <c:pt idx="114">
                  <c:v>-0.72092278115989394</c:v>
                </c:pt>
                <c:pt idx="115">
                  <c:v>-0.45300113250282825</c:v>
                </c:pt>
                <c:pt idx="116">
                  <c:v>0.27583968846340845</c:v>
                </c:pt>
                <c:pt idx="117">
                  <c:v>0.84594110948430501</c:v>
                </c:pt>
                <c:pt idx="118">
                  <c:v>1.7365661861074688</c:v>
                </c:pt>
                <c:pt idx="119">
                  <c:v>2.4036878498518321</c:v>
                </c:pt>
                <c:pt idx="120">
                  <c:v>3.5174227481919784</c:v>
                </c:pt>
                <c:pt idx="121">
                  <c:v>3.847418612298581</c:v>
                </c:pt>
                <c:pt idx="122">
                  <c:v>4.0752864157119539</c:v>
                </c:pt>
                <c:pt idx="123">
                  <c:v>4.3167802661473686</c:v>
                </c:pt>
                <c:pt idx="124">
                  <c:v>4.7881837364064372</c:v>
                </c:pt>
                <c:pt idx="125">
                  <c:v>4.6571798188874469</c:v>
                </c:pt>
                <c:pt idx="126">
                  <c:v>4.2439890269485137</c:v>
                </c:pt>
                <c:pt idx="127">
                  <c:v>4.583130180399797</c:v>
                </c:pt>
                <c:pt idx="128">
                  <c:v>4.4498381877022597</c:v>
                </c:pt>
                <c:pt idx="129">
                  <c:v>4.2910146797870752</c:v>
                </c:pt>
                <c:pt idx="130">
                  <c:v>4.0257648953301084</c:v>
                </c:pt>
                <c:pt idx="131">
                  <c:v>3.8745980707395544</c:v>
                </c:pt>
                <c:pt idx="132">
                  <c:v>3.4137821530644707</c:v>
                </c:pt>
                <c:pt idx="133">
                  <c:v>3.2773907536415514</c:v>
                </c:pt>
                <c:pt idx="134">
                  <c:v>3.1766000943544537</c:v>
                </c:pt>
                <c:pt idx="135">
                  <c:v>2.7691350342252674</c:v>
                </c:pt>
                <c:pt idx="136">
                  <c:v>2.3389095415117689</c:v>
                </c:pt>
                <c:pt idx="137">
                  <c:v>2.1013597033374465</c:v>
                </c:pt>
                <c:pt idx="138">
                  <c:v>1.87306501547988</c:v>
                </c:pt>
                <c:pt idx="139">
                  <c:v>1.8958818958819013</c:v>
                </c:pt>
                <c:pt idx="140">
                  <c:v>1.9364833462432118</c:v>
                </c:pt>
                <c:pt idx="141">
                  <c:v>1.5931941221964507</c:v>
                </c:pt>
                <c:pt idx="142">
                  <c:v>1.5325077399380937</c:v>
                </c:pt>
                <c:pt idx="143">
                  <c:v>1.5941804674199034</c:v>
                </c:pt>
                <c:pt idx="144">
                  <c:v>0.5834484876401147</c:v>
                </c:pt>
                <c:pt idx="145">
                  <c:v>0.35259849762376838</c:v>
                </c:pt>
                <c:pt idx="146">
                  <c:v>0.25910684346899249</c:v>
                </c:pt>
                <c:pt idx="147">
                  <c:v>-0.39358159249168745</c:v>
                </c:pt>
                <c:pt idx="148">
                  <c:v>-0.15135462388374821</c:v>
                </c:pt>
                <c:pt idx="149">
                  <c:v>0.22699757869251158</c:v>
                </c:pt>
                <c:pt idx="150">
                  <c:v>0.5470293268500237</c:v>
                </c:pt>
                <c:pt idx="151">
                  <c:v>-9.1505261552515815E-2</c:v>
                </c:pt>
                <c:pt idx="152">
                  <c:v>-0.41033434650454836</c:v>
                </c:pt>
                <c:pt idx="153">
                  <c:v>-3.0450669914749984E-2</c:v>
                </c:pt>
                <c:pt idx="154">
                  <c:v>-0.32017075773747017</c:v>
                </c:pt>
                <c:pt idx="155">
                  <c:v>-0.41133455210237146</c:v>
                </c:pt>
                <c:pt idx="156">
                  <c:v>0.4732101969164848</c:v>
                </c:pt>
                <c:pt idx="157">
                  <c:v>0.53467766575008291</c:v>
                </c:pt>
                <c:pt idx="158">
                  <c:v>0.34965034965035446</c:v>
                </c:pt>
                <c:pt idx="159">
                  <c:v>0.82066869300911893</c:v>
                </c:pt>
                <c:pt idx="160">
                  <c:v>0.77307867212370596</c:v>
                </c:pt>
                <c:pt idx="161">
                  <c:v>0.77004378680354257</c:v>
                </c:pt>
                <c:pt idx="162">
                  <c:v>0.61961614024481637</c:v>
                </c:pt>
                <c:pt idx="163">
                  <c:v>0.83956647840024434</c:v>
                </c:pt>
                <c:pt idx="164">
                  <c:v>1.1750343354188786</c:v>
                </c:pt>
                <c:pt idx="165">
                  <c:v>0.74626865671643117</c:v>
                </c:pt>
                <c:pt idx="166">
                  <c:v>0.93300703579075606</c:v>
                </c:pt>
                <c:pt idx="167">
                  <c:v>0.27535566773748688</c:v>
                </c:pt>
                <c:pt idx="168">
                  <c:v>-0.34943786083255768</c:v>
                </c:pt>
                <c:pt idx="169">
                  <c:v>1.5195259079159307E-2</c:v>
                </c:pt>
                <c:pt idx="170">
                  <c:v>0.5150734737160878</c:v>
                </c:pt>
                <c:pt idx="171">
                  <c:v>0.57280675309012707</c:v>
                </c:pt>
                <c:pt idx="172">
                  <c:v>1.1732851985559511</c:v>
                </c:pt>
                <c:pt idx="173">
                  <c:v>0.65927479772251996</c:v>
                </c:pt>
                <c:pt idx="174">
                  <c:v>-0.16521477921297434</c:v>
                </c:pt>
                <c:pt idx="175">
                  <c:v>0.19679079624583817</c:v>
                </c:pt>
                <c:pt idx="176">
                  <c:v>-0.39215686274508554</c:v>
                </c:pt>
                <c:pt idx="177">
                  <c:v>-0.15117157974302575</c:v>
                </c:pt>
                <c:pt idx="178">
                  <c:v>1.5153811183510335E-2</c:v>
                </c:pt>
                <c:pt idx="179">
                  <c:v>0.41189931350114062</c:v>
                </c:pt>
                <c:pt idx="180">
                  <c:v>-0.3049245311785409</c:v>
                </c:pt>
                <c:pt idx="181">
                  <c:v>-0.577332117897289</c:v>
                </c:pt>
                <c:pt idx="182">
                  <c:v>-0.61793519216276627</c:v>
                </c:pt>
                <c:pt idx="183">
                  <c:v>-0.7344124700239707</c:v>
                </c:pt>
                <c:pt idx="184">
                  <c:v>-0.80285459411241211</c:v>
                </c:pt>
                <c:pt idx="185">
                  <c:v>-0.62518606728193538</c:v>
                </c:pt>
                <c:pt idx="186">
                  <c:v>0.1353994283135318</c:v>
                </c:pt>
                <c:pt idx="187">
                  <c:v>-0.10575615651909898</c:v>
                </c:pt>
                <c:pt idx="188">
                  <c:v>0.46941247728646829</c:v>
                </c:pt>
                <c:pt idx="189">
                  <c:v>1.0749432248296831</c:v>
                </c:pt>
                <c:pt idx="190">
                  <c:v>1.2272727272727213</c:v>
                </c:pt>
                <c:pt idx="191">
                  <c:v>2.1118201154664229</c:v>
                </c:pt>
                <c:pt idx="192">
                  <c:v>2.844471631747969</c:v>
                </c:pt>
                <c:pt idx="193">
                  <c:v>3.1784841075794601</c:v>
                </c:pt>
                <c:pt idx="194">
                  <c:v>3.290870488322728</c:v>
                </c:pt>
                <c:pt idx="195">
                  <c:v>3.2764608183602606</c:v>
                </c:pt>
                <c:pt idx="196">
                  <c:v>2.7278177458033737</c:v>
                </c:pt>
                <c:pt idx="197">
                  <c:v>3.0856800479328816</c:v>
                </c:pt>
                <c:pt idx="198">
                  <c:v>2.5841346153846034</c:v>
                </c:pt>
                <c:pt idx="199">
                  <c:v>3.1609195402298784</c:v>
                </c:pt>
                <c:pt idx="200">
                  <c:v>2.9841748304446192</c:v>
                </c:pt>
                <c:pt idx="201">
                  <c:v>2.7112043139604358</c:v>
                </c:pt>
                <c:pt idx="202">
                  <c:v>2.7391109115401768</c:v>
                </c:pt>
                <c:pt idx="203">
                  <c:v>2.1574170510340718</c:v>
                </c:pt>
                <c:pt idx="204">
                  <c:v>2.007434944237918</c:v>
                </c:pt>
                <c:pt idx="205">
                  <c:v>1.8364928909952782</c:v>
                </c:pt>
                <c:pt idx="206">
                  <c:v>2.2463661723682193</c:v>
                </c:pt>
                <c:pt idx="207">
                  <c:v>2.0906432748537984</c:v>
                </c:pt>
                <c:pt idx="208">
                  <c:v>2.3635833090166258</c:v>
                </c:pt>
                <c:pt idx="209">
                  <c:v>2.6736413833188033</c:v>
                </c:pt>
                <c:pt idx="210">
                  <c:v>2.6654950205037942</c:v>
                </c:pt>
                <c:pt idx="211">
                  <c:v>2.8001759272834104</c:v>
                </c:pt>
                <c:pt idx="212">
                  <c:v>3.2635738328699038</c:v>
                </c:pt>
                <c:pt idx="213">
                  <c:v>3.2084001750036562</c:v>
                </c:pt>
                <c:pt idx="214">
                  <c:v>2.9283216783216881</c:v>
                </c:pt>
                <c:pt idx="215">
                  <c:v>2.5487911447713341</c:v>
                </c:pt>
                <c:pt idx="216">
                  <c:v>2.9446064139941885</c:v>
                </c:pt>
                <c:pt idx="217">
                  <c:v>2.8068644560790945</c:v>
                </c:pt>
                <c:pt idx="218">
                  <c:v>2.6565192418150474</c:v>
                </c:pt>
                <c:pt idx="219">
                  <c:v>3.3509952742374338</c:v>
                </c:pt>
                <c:pt idx="220">
                  <c:v>3.4920182440136838</c:v>
                </c:pt>
                <c:pt idx="221">
                  <c:v>3.0568921596376919</c:v>
                </c:pt>
                <c:pt idx="222">
                  <c:v>2.9671897289586413</c:v>
                </c:pt>
                <c:pt idx="223">
                  <c:v>3.1232173416999354</c:v>
                </c:pt>
                <c:pt idx="224">
                  <c:v>2.3100907029478313</c:v>
                </c:pt>
                <c:pt idx="225">
                  <c:v>2.161933022467144</c:v>
                </c:pt>
                <c:pt idx="226">
                  <c:v>1.9815994338287179</c:v>
                </c:pt>
                <c:pt idx="227">
                  <c:v>2.1303792074989447</c:v>
                </c:pt>
                <c:pt idx="228">
                  <c:v>2.1806853582554409</c:v>
                </c:pt>
                <c:pt idx="229">
                  <c:v>2.2492573206960076</c:v>
                </c:pt>
                <c:pt idx="230">
                  <c:v>1.3987970345502809</c:v>
                </c:pt>
                <c:pt idx="231">
                  <c:v>-8.3137037550229387E-2</c:v>
                </c:pt>
                <c:pt idx="232">
                  <c:v>-0.95028233025753472</c:v>
                </c:pt>
                <c:pt idx="233">
                  <c:v>-1.0574018126888185</c:v>
                </c:pt>
                <c:pt idx="234">
                  <c:v>9.6979772790239949E-2</c:v>
                </c:pt>
                <c:pt idx="235">
                  <c:v>-0.51168579726179608</c:v>
                </c:pt>
                <c:pt idx="236">
                  <c:v>-0.41557002354896122</c:v>
                </c:pt>
                <c:pt idx="237">
                  <c:v>-0.67773167358229358</c:v>
                </c:pt>
                <c:pt idx="238">
                  <c:v>-0.65232477446217629</c:v>
                </c:pt>
                <c:pt idx="239">
                  <c:v>-0.4867195104992228</c:v>
                </c:pt>
                <c:pt idx="240">
                  <c:v>-0.44345898004433115</c:v>
                </c:pt>
                <c:pt idx="241">
                  <c:v>-0.19369120088544856</c:v>
                </c:pt>
                <c:pt idx="242">
                  <c:v>0.2759001241550596</c:v>
                </c:pt>
                <c:pt idx="243">
                  <c:v>1.719595063098045</c:v>
                </c:pt>
                <c:pt idx="244">
                  <c:v>2.5583982202447286</c:v>
                </c:pt>
                <c:pt idx="245">
                  <c:v>2.678695350451088</c:v>
                </c:pt>
                <c:pt idx="246">
                  <c:v>2.7958477508650548</c:v>
                </c:pt>
                <c:pt idx="247">
                  <c:v>3.6280233527939965</c:v>
                </c:pt>
                <c:pt idx="248">
                  <c:v>4.6877173459451971</c:v>
                </c:pt>
                <c:pt idx="249">
                  <c:v>5.9601726779000108</c:v>
                </c:pt>
                <c:pt idx="250">
                  <c:v>7.4182732606873358</c:v>
                </c:pt>
                <c:pt idx="251">
                  <c:v>7.8814980435997661</c:v>
                </c:pt>
                <c:pt idx="252">
                  <c:v>7.4471046770601346</c:v>
                </c:pt>
                <c:pt idx="253">
                  <c:v>8.7884668699750534</c:v>
                </c:pt>
                <c:pt idx="254">
                  <c:v>11.473380107305008</c:v>
                </c:pt>
                <c:pt idx="255">
                  <c:v>13.047034764826183</c:v>
                </c:pt>
                <c:pt idx="256">
                  <c:v>16.77060737527114</c:v>
                </c:pt>
                <c:pt idx="257">
                  <c:v>19.248445525817772</c:v>
                </c:pt>
                <c:pt idx="258">
                  <c:v>21.341052915039739</c:v>
                </c:pt>
                <c:pt idx="259">
                  <c:v>21.381623071763922</c:v>
                </c:pt>
                <c:pt idx="260">
                  <c:v>22.043582248206196</c:v>
                </c:pt>
                <c:pt idx="261">
                  <c:v>21.724273886187405</c:v>
                </c:pt>
                <c:pt idx="262">
                  <c:v>21.732344908310573</c:v>
                </c:pt>
                <c:pt idx="263">
                  <c:v>20.712435233160619</c:v>
                </c:pt>
                <c:pt idx="264">
                  <c:v>21.349915792201067</c:v>
                </c:pt>
                <c:pt idx="265">
                  <c:v>20.107033639143722</c:v>
                </c:pt>
                <c:pt idx="266">
                  <c:v>17.203504874737739</c:v>
                </c:pt>
                <c:pt idx="267">
                  <c:v>14.978292329956577</c:v>
                </c:pt>
                <c:pt idx="268">
                  <c:v>12.306977824219212</c:v>
                </c:pt>
                <c:pt idx="269">
                  <c:v>8.1274087508501403</c:v>
                </c:pt>
                <c:pt idx="270">
                  <c:v>6.6466932978251236</c:v>
                </c:pt>
                <c:pt idx="271">
                  <c:v>5.6359818764504466</c:v>
                </c:pt>
                <c:pt idx="272">
                  <c:v>3.5492651061513447</c:v>
                </c:pt>
                <c:pt idx="273">
                  <c:v>2.2997192830922053</c:v>
                </c:pt>
                <c:pt idx="274">
                  <c:v>1.1431623931624113</c:v>
                </c:pt>
                <c:pt idx="275">
                  <c:v>0.84773044318060542</c:v>
                </c:pt>
                <c:pt idx="276">
                  <c:v>1.110280772926231</c:v>
                </c:pt>
                <c:pt idx="277">
                  <c:v>0.56227455972841511</c:v>
                </c:pt>
                <c:pt idx="278">
                  <c:v>0.97925660734969888</c:v>
                </c:pt>
                <c:pt idx="279">
                  <c:v>1.1222991399202797</c:v>
                </c:pt>
                <c:pt idx="280">
                  <c:v>5.1690271890825201E-2</c:v>
                </c:pt>
                <c:pt idx="281">
                  <c:v>1.4571758045916816</c:v>
                </c:pt>
                <c:pt idx="282">
                  <c:v>0.75954635313704166</c:v>
                </c:pt>
                <c:pt idx="283">
                  <c:v>0.88921435296578366</c:v>
                </c:pt>
                <c:pt idx="284">
                  <c:v>1.5666070865313797</c:v>
                </c:pt>
                <c:pt idx="285">
                  <c:v>2.0897097625329764</c:v>
                </c:pt>
                <c:pt idx="286">
                  <c:v>2.2921728108165285</c:v>
                </c:pt>
                <c:pt idx="287">
                  <c:v>3.3624175356458785</c:v>
                </c:pt>
                <c:pt idx="288">
                  <c:v>3.0514201245908534</c:v>
                </c:pt>
                <c:pt idx="289">
                  <c:v>3.7345711572950746</c:v>
                </c:pt>
                <c:pt idx="290">
                  <c:v>3.4619395203336678</c:v>
                </c:pt>
                <c:pt idx="291">
                  <c:v>4.0348511565190259</c:v>
                </c:pt>
                <c:pt idx="292">
                  <c:v>3.6784459599090713</c:v>
                </c:pt>
                <c:pt idx="293">
                  <c:v>3.9057656540607555</c:v>
                </c:pt>
                <c:pt idx="294">
                  <c:v>3.9343246592317138</c:v>
                </c:pt>
                <c:pt idx="295">
                  <c:v>4.1995022812111094</c:v>
                </c:pt>
                <c:pt idx="296">
                  <c:v>4.1614906832298182</c:v>
                </c:pt>
                <c:pt idx="297">
                  <c:v>4.2799545125607352</c:v>
                </c:pt>
                <c:pt idx="298">
                  <c:v>3.8104089219330728</c:v>
                </c:pt>
                <c:pt idx="299">
                  <c:v>3.4383364216594714</c:v>
                </c:pt>
                <c:pt idx="300">
                  <c:v>2.8893442622950793</c:v>
                </c:pt>
                <c:pt idx="301">
                  <c:v>2.3899115224244927</c:v>
                </c:pt>
                <c:pt idx="302">
                  <c:v>3.4368070953436858</c:v>
                </c:pt>
                <c:pt idx="303">
                  <c:v>2.941176470588247</c:v>
                </c:pt>
                <c:pt idx="304">
                  <c:v>3.4781742076938293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2773-4F2A-BE68-FFC3AA55F34C}"/>
            </c:ext>
          </c:extLst>
        </c:ser>
        <c:ser>
          <c:idx val="13"/>
          <c:order val="13"/>
          <c:tx>
            <c:strRef>
              <c:f>Sheet1!$C$49</c:f>
              <c:strCache>
                <c:ptCount val="1"/>
                <c:pt idx="0">
                  <c:v>Lithuania</c:v>
                </c:pt>
              </c:strCache>
            </c:strRef>
          </c:tx>
          <c:spPr>
            <a:ln w="31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Sheet1!$AA$1:$LS$1</c:f>
              <c:numCache>
                <c:formatCode>m/d/yyyy</c:formatCode>
                <c:ptCount val="305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  <c:pt idx="269">
                  <c:v>45078</c:v>
                </c:pt>
                <c:pt idx="270">
                  <c:v>45108</c:v>
                </c:pt>
                <c:pt idx="271">
                  <c:v>45139</c:v>
                </c:pt>
                <c:pt idx="272">
                  <c:v>45170</c:v>
                </c:pt>
                <c:pt idx="273">
                  <c:v>45200</c:v>
                </c:pt>
                <c:pt idx="274">
                  <c:v>45231</c:v>
                </c:pt>
                <c:pt idx="275">
                  <c:v>45261</c:v>
                </c:pt>
                <c:pt idx="276">
                  <c:v>45292</c:v>
                </c:pt>
                <c:pt idx="277">
                  <c:v>45323</c:v>
                </c:pt>
                <c:pt idx="278">
                  <c:v>45352</c:v>
                </c:pt>
                <c:pt idx="279">
                  <c:v>45383</c:v>
                </c:pt>
                <c:pt idx="280">
                  <c:v>45413</c:v>
                </c:pt>
                <c:pt idx="281">
                  <c:v>45444</c:v>
                </c:pt>
                <c:pt idx="282">
                  <c:v>45474</c:v>
                </c:pt>
                <c:pt idx="283">
                  <c:v>45505</c:v>
                </c:pt>
                <c:pt idx="284">
                  <c:v>45536</c:v>
                </c:pt>
                <c:pt idx="285">
                  <c:v>45566</c:v>
                </c:pt>
                <c:pt idx="286">
                  <c:v>45597</c:v>
                </c:pt>
                <c:pt idx="287">
                  <c:v>45627</c:v>
                </c:pt>
                <c:pt idx="288">
                  <c:v>45658</c:v>
                </c:pt>
                <c:pt idx="289">
                  <c:v>45689</c:v>
                </c:pt>
                <c:pt idx="290">
                  <c:v>45717</c:v>
                </c:pt>
                <c:pt idx="291">
                  <c:v>45748</c:v>
                </c:pt>
                <c:pt idx="292">
                  <c:v>45778</c:v>
                </c:pt>
                <c:pt idx="293">
                  <c:v>45809</c:v>
                </c:pt>
                <c:pt idx="294">
                  <c:v>45839</c:v>
                </c:pt>
                <c:pt idx="295">
                  <c:v>45870</c:v>
                </c:pt>
                <c:pt idx="296">
                  <c:v>45901</c:v>
                </c:pt>
                <c:pt idx="297">
                  <c:v>45931</c:v>
                </c:pt>
                <c:pt idx="298">
                  <c:v>45962</c:v>
                </c:pt>
                <c:pt idx="299">
                  <c:v>45992</c:v>
                </c:pt>
                <c:pt idx="300">
                  <c:v>46023</c:v>
                </c:pt>
                <c:pt idx="301">
                  <c:v>46054</c:v>
                </c:pt>
                <c:pt idx="302">
                  <c:v>46082</c:v>
                </c:pt>
                <c:pt idx="303">
                  <c:v>46113</c:v>
                </c:pt>
                <c:pt idx="304">
                  <c:v>46143</c:v>
                </c:pt>
              </c:numCache>
            </c:numRef>
          </c:cat>
          <c:val>
            <c:numRef>
              <c:f>Sheet1!$AA$49:$LS$49</c:f>
              <c:numCache>
                <c:formatCode>0.0</c:formatCode>
                <c:ptCount val="305"/>
                <c:pt idx="0">
                  <c:v>-9.0600226500558989E-2</c:v>
                </c:pt>
                <c:pt idx="1">
                  <c:v>4.5289855072461194E-2</c:v>
                </c:pt>
                <c:pt idx="2">
                  <c:v>0.79419105967779569</c:v>
                </c:pt>
                <c:pt idx="3">
                  <c:v>1.0213345438038868</c:v>
                </c:pt>
                <c:pt idx="4">
                  <c:v>2.0282588878760333</c:v>
                </c:pt>
                <c:pt idx="5">
                  <c:v>1.9705549263873356</c:v>
                </c:pt>
                <c:pt idx="6">
                  <c:v>1.4538845979100268</c:v>
                </c:pt>
                <c:pt idx="7">
                  <c:v>2.650217043637193</c:v>
                </c:pt>
                <c:pt idx="8">
                  <c:v>2.3271731690623021</c:v>
                </c:pt>
                <c:pt idx="9">
                  <c:v>2.390166173457775</c:v>
                </c:pt>
                <c:pt idx="10">
                  <c:v>1.9501133786848035</c:v>
                </c:pt>
                <c:pt idx="11">
                  <c:v>2.0352781546811416</c:v>
                </c:pt>
                <c:pt idx="12">
                  <c:v>3.1738834731353416</c:v>
                </c:pt>
                <c:pt idx="13">
                  <c:v>2.8293345405160597</c:v>
                </c:pt>
                <c:pt idx="14">
                  <c:v>1.6659162539396588</c:v>
                </c:pt>
                <c:pt idx="15">
                  <c:v>1.3929454055268575</c:v>
                </c:pt>
                <c:pt idx="16">
                  <c:v>0.49140049140048436</c:v>
                </c:pt>
                <c:pt idx="17">
                  <c:v>-0.3998223011994706</c:v>
                </c:pt>
                <c:pt idx="18">
                  <c:v>0.13434841021049415</c:v>
                </c:pt>
                <c:pt idx="19">
                  <c:v>-1.023814823058089</c:v>
                </c:pt>
                <c:pt idx="20">
                  <c:v>-1.3600891861761388</c:v>
                </c:pt>
                <c:pt idx="21">
                  <c:v>-1.0004446420631252</c:v>
                </c:pt>
                <c:pt idx="22">
                  <c:v>-0.86743772241992811</c:v>
                </c:pt>
                <c:pt idx="23">
                  <c:v>-0.90868794326239843</c:v>
                </c:pt>
                <c:pt idx="24">
                  <c:v>-1.8237749945066994</c:v>
                </c:pt>
                <c:pt idx="25">
                  <c:v>-1.8710103455866212</c:v>
                </c:pt>
                <c:pt idx="26">
                  <c:v>-1.0407440212577446</c:v>
                </c:pt>
                <c:pt idx="27">
                  <c:v>-0.90848659428318657</c:v>
                </c:pt>
                <c:pt idx="28">
                  <c:v>-0.73349633251834634</c:v>
                </c:pt>
                <c:pt idx="29">
                  <c:v>-0.3122212310437078</c:v>
                </c:pt>
                <c:pt idx="30">
                  <c:v>-0.80500894454382799</c:v>
                </c:pt>
                <c:pt idx="31">
                  <c:v>-0.96694400719585794</c:v>
                </c:pt>
                <c:pt idx="32">
                  <c:v>-0.79113924050633333</c:v>
                </c:pt>
                <c:pt idx="33">
                  <c:v>-1.302492701549518</c:v>
                </c:pt>
                <c:pt idx="34">
                  <c:v>-0.96477451200358555</c:v>
                </c:pt>
                <c:pt idx="35">
                  <c:v>-1.2972489375978502</c:v>
                </c:pt>
                <c:pt idx="36">
                  <c:v>-1.2309758281110028</c:v>
                </c:pt>
                <c:pt idx="37">
                  <c:v>-1.188873934499779</c:v>
                </c:pt>
                <c:pt idx="38">
                  <c:v>-0.91743119266054496</c:v>
                </c:pt>
                <c:pt idx="39">
                  <c:v>-0.62611806797853164</c:v>
                </c:pt>
                <c:pt idx="40">
                  <c:v>1.0300044782803441</c:v>
                </c:pt>
                <c:pt idx="41">
                  <c:v>1.0067114093959662</c:v>
                </c:pt>
                <c:pt idx="42">
                  <c:v>1.780883678990075</c:v>
                </c:pt>
                <c:pt idx="43">
                  <c:v>2.1571298819255347</c:v>
                </c:pt>
                <c:pt idx="44">
                  <c:v>3.0986557302346673</c:v>
                </c:pt>
                <c:pt idx="45">
                  <c:v>3.0944254835039819</c:v>
                </c:pt>
                <c:pt idx="46">
                  <c:v>2.8998640688717714</c:v>
                </c:pt>
                <c:pt idx="47">
                  <c:v>2.8552005438477135</c:v>
                </c:pt>
                <c:pt idx="48">
                  <c:v>2.8552005438477135</c:v>
                </c:pt>
                <c:pt idx="49">
                  <c:v>3.2236095346197535</c:v>
                </c:pt>
                <c:pt idx="50">
                  <c:v>3.2520325203251987</c:v>
                </c:pt>
                <c:pt idx="51">
                  <c:v>3.2403240324032412</c:v>
                </c:pt>
                <c:pt idx="52">
                  <c:v>1.9281914893617191</c:v>
                </c:pt>
                <c:pt idx="53">
                  <c:v>2.0155038759690047</c:v>
                </c:pt>
                <c:pt idx="54">
                  <c:v>1.8604651162790864</c:v>
                </c:pt>
                <c:pt idx="55">
                  <c:v>2.3116248055123245</c:v>
                </c:pt>
                <c:pt idx="56">
                  <c:v>2.541436464088398</c:v>
                </c:pt>
                <c:pt idx="57">
                  <c:v>3.0456852791878042</c:v>
                </c:pt>
                <c:pt idx="58">
                  <c:v>2.8621752531924116</c:v>
                </c:pt>
                <c:pt idx="59">
                  <c:v>2.9962546816479474</c:v>
                </c:pt>
                <c:pt idx="60">
                  <c:v>3.5250055078211107</c:v>
                </c:pt>
                <c:pt idx="61">
                  <c:v>3.3868484715196878</c:v>
                </c:pt>
                <c:pt idx="62">
                  <c:v>3.0402449693788247</c:v>
                </c:pt>
                <c:pt idx="63">
                  <c:v>3.3783783783783772</c:v>
                </c:pt>
                <c:pt idx="64">
                  <c:v>3.5877364644487875</c:v>
                </c:pt>
                <c:pt idx="65">
                  <c:v>3.6908380373425809</c:v>
                </c:pt>
                <c:pt idx="66">
                  <c:v>4.3705153294194332</c:v>
                </c:pt>
                <c:pt idx="67">
                  <c:v>4.2146426243754087</c:v>
                </c:pt>
                <c:pt idx="68">
                  <c:v>3.2543103448275712</c:v>
                </c:pt>
                <c:pt idx="69">
                  <c:v>3.6410366245448689</c:v>
                </c:pt>
                <c:pt idx="70">
                  <c:v>4.3664383561643927</c:v>
                </c:pt>
                <c:pt idx="71">
                  <c:v>4.5347593582887535</c:v>
                </c:pt>
                <c:pt idx="72">
                  <c:v>4.0221323685890598</c:v>
                </c:pt>
                <c:pt idx="73">
                  <c:v>4.3820463731121029</c:v>
                </c:pt>
                <c:pt idx="74">
                  <c:v>4.7336022075992412</c:v>
                </c:pt>
                <c:pt idx="75">
                  <c:v>4.933586337760909</c:v>
                </c:pt>
                <c:pt idx="76">
                  <c:v>4.9748110831234094</c:v>
                </c:pt>
                <c:pt idx="77">
                  <c:v>4.9832495812395461</c:v>
                </c:pt>
                <c:pt idx="78">
                  <c:v>5.1250000000000018</c:v>
                </c:pt>
                <c:pt idx="79">
                  <c:v>5.565978736710453</c:v>
                </c:pt>
                <c:pt idx="80">
                  <c:v>7.1383844708829081</c:v>
                </c:pt>
                <c:pt idx="81">
                  <c:v>7.6255424674519512</c:v>
                </c:pt>
                <c:pt idx="82">
                  <c:v>7.936833470057425</c:v>
                </c:pt>
                <c:pt idx="83">
                  <c:v>8.2054430120728661</c:v>
                </c:pt>
                <c:pt idx="84">
                  <c:v>10.004091653027825</c:v>
                </c:pt>
                <c:pt idx="85">
                  <c:v>10.8824128795598</c:v>
                </c:pt>
                <c:pt idx="86">
                  <c:v>11.430887717875947</c:v>
                </c:pt>
                <c:pt idx="87">
                  <c:v>11.874623267028328</c:v>
                </c:pt>
                <c:pt idx="88">
                  <c:v>12.257548490301939</c:v>
                </c:pt>
                <c:pt idx="89">
                  <c:v>12.664539289988031</c:v>
                </c:pt>
                <c:pt idx="90">
                  <c:v>12.425683709869206</c:v>
                </c:pt>
                <c:pt idx="91">
                  <c:v>12.203791469194304</c:v>
                </c:pt>
                <c:pt idx="92">
                  <c:v>11.260471459185673</c:v>
                </c:pt>
                <c:pt idx="93">
                  <c:v>10.675883256528419</c:v>
                </c:pt>
                <c:pt idx="94">
                  <c:v>9.1772753182595359</c:v>
                </c:pt>
                <c:pt idx="95">
                  <c:v>8.4720121028744266</c:v>
                </c:pt>
                <c:pt idx="96">
                  <c:v>9.4662451180955962</c:v>
                </c:pt>
                <c:pt idx="97">
                  <c:v>8.5094651718434111</c:v>
                </c:pt>
                <c:pt idx="98">
                  <c:v>7.3663150236449759</c:v>
                </c:pt>
                <c:pt idx="99">
                  <c:v>5.9267241379310276</c:v>
                </c:pt>
                <c:pt idx="100">
                  <c:v>4.8806555040969091</c:v>
                </c:pt>
                <c:pt idx="101">
                  <c:v>3.8944946008143022</c:v>
                </c:pt>
                <c:pt idx="102">
                  <c:v>2.6264762912039608</c:v>
                </c:pt>
                <c:pt idx="103">
                  <c:v>2.2351284758887813</c:v>
                </c:pt>
                <c:pt idx="104">
                  <c:v>2.3113290141831611</c:v>
                </c:pt>
                <c:pt idx="105">
                  <c:v>0.95419847328244156</c:v>
                </c:pt>
                <c:pt idx="106">
                  <c:v>1.3226592412112659</c:v>
                </c:pt>
                <c:pt idx="107">
                  <c:v>1.168061366806139</c:v>
                </c:pt>
                <c:pt idx="108">
                  <c:v>-0.25484199796126372</c:v>
                </c:pt>
                <c:pt idx="109">
                  <c:v>-0.64363143631436248</c:v>
                </c:pt>
                <c:pt idx="110">
                  <c:v>-0.33881077418261851</c:v>
                </c:pt>
                <c:pt idx="111">
                  <c:v>0.16954899966090675</c:v>
                </c:pt>
                <c:pt idx="112">
                  <c:v>0.54347826086955653</c:v>
                </c:pt>
                <c:pt idx="113">
                  <c:v>0.90304992332594924</c:v>
                </c:pt>
                <c:pt idx="114">
                  <c:v>1.7519752662315424</c:v>
                </c:pt>
                <c:pt idx="115">
                  <c:v>1.7558960234119292</c:v>
                </c:pt>
                <c:pt idx="116">
                  <c:v>1.7627930857436303</c:v>
                </c:pt>
                <c:pt idx="117">
                  <c:v>2.5949475854957882</c:v>
                </c:pt>
                <c:pt idx="118">
                  <c:v>2.5077293026451342</c:v>
                </c:pt>
                <c:pt idx="119">
                  <c:v>3.6188178528347326</c:v>
                </c:pt>
                <c:pt idx="120">
                  <c:v>2.8444898654403028</c:v>
                </c:pt>
                <c:pt idx="121">
                  <c:v>3.0173883395840484</c:v>
                </c:pt>
                <c:pt idx="122">
                  <c:v>3.7225905150433558</c:v>
                </c:pt>
                <c:pt idx="123">
                  <c:v>4.350033852403512</c:v>
                </c:pt>
                <c:pt idx="124">
                  <c:v>4.9662162162162016</c:v>
                </c:pt>
                <c:pt idx="125">
                  <c:v>4.8294495103005763</c:v>
                </c:pt>
                <c:pt idx="126">
                  <c:v>4.5577312626603472</c:v>
                </c:pt>
                <c:pt idx="127">
                  <c:v>4.4324141431229869</c:v>
                </c:pt>
                <c:pt idx="128">
                  <c:v>4.6754120417087153</c:v>
                </c:pt>
                <c:pt idx="129">
                  <c:v>4.1876046901172526</c:v>
                </c:pt>
                <c:pt idx="130">
                  <c:v>4.423592493297579</c:v>
                </c:pt>
                <c:pt idx="131">
                  <c:v>3.4758024280725053</c:v>
                </c:pt>
                <c:pt idx="132">
                  <c:v>3.4448492878436543</c:v>
                </c:pt>
                <c:pt idx="133">
                  <c:v>3.72331623365878</c:v>
                </c:pt>
                <c:pt idx="134">
                  <c:v>3.7200917731891048</c:v>
                </c:pt>
                <c:pt idx="135">
                  <c:v>3.2927818329278269</c:v>
                </c:pt>
                <c:pt idx="136">
                  <c:v>2.5748310267138752</c:v>
                </c:pt>
                <c:pt idx="137">
                  <c:v>2.6256443298969145</c:v>
                </c:pt>
                <c:pt idx="138">
                  <c:v>2.9060381013884529</c:v>
                </c:pt>
                <c:pt idx="139">
                  <c:v>3.4343107079215951</c:v>
                </c:pt>
                <c:pt idx="140">
                  <c:v>3.3419023136246562</c:v>
                </c:pt>
                <c:pt idx="141">
                  <c:v>3.2154340836012762</c:v>
                </c:pt>
                <c:pt idx="142">
                  <c:v>2.840179717586655</c:v>
                </c:pt>
                <c:pt idx="143">
                  <c:v>2.925104468016726</c:v>
                </c:pt>
                <c:pt idx="144">
                  <c:v>2.7217419148254818</c:v>
                </c:pt>
                <c:pt idx="145">
                  <c:v>2.2973835354179961</c:v>
                </c:pt>
                <c:pt idx="146">
                  <c:v>1.6274292937272783</c:v>
                </c:pt>
                <c:pt idx="147">
                  <c:v>1.3505025125628345</c:v>
                </c:pt>
                <c:pt idx="148">
                  <c:v>1.4904298713523723</c:v>
                </c:pt>
                <c:pt idx="149">
                  <c:v>1.334170459896411</c:v>
                </c:pt>
                <c:pt idx="150">
                  <c:v>0.59617194854095779</c:v>
                </c:pt>
                <c:pt idx="151">
                  <c:v>0.53249804228661102</c:v>
                </c:pt>
                <c:pt idx="152">
                  <c:v>0.51305970149255753</c:v>
                </c:pt>
                <c:pt idx="153">
                  <c:v>0.51401869158878011</c:v>
                </c:pt>
                <c:pt idx="154">
                  <c:v>0.54610703697923757</c:v>
                </c:pt>
                <c:pt idx="155">
                  <c:v>0.45284197376638247</c:v>
                </c:pt>
                <c:pt idx="156">
                  <c:v>0.24937655860348684</c:v>
                </c:pt>
                <c:pt idx="157">
                  <c:v>0.31191515907671441</c:v>
                </c:pt>
                <c:pt idx="158">
                  <c:v>0.3886815920397968</c:v>
                </c:pt>
                <c:pt idx="159">
                  <c:v>0.32537960954446277</c:v>
                </c:pt>
                <c:pt idx="160">
                  <c:v>9.2750038645861288E-2</c:v>
                </c:pt>
                <c:pt idx="161">
                  <c:v>0.27881040892192566</c:v>
                </c:pt>
                <c:pt idx="162">
                  <c:v>0.48346849656892843</c:v>
                </c:pt>
                <c:pt idx="163">
                  <c:v>0.26483875993146277</c:v>
                </c:pt>
                <c:pt idx="164">
                  <c:v>0</c:v>
                </c:pt>
                <c:pt idx="165">
                  <c:v>0.27894002789399241</c:v>
                </c:pt>
                <c:pt idx="166">
                  <c:v>0.35692116697703113</c:v>
                </c:pt>
                <c:pt idx="167">
                  <c:v>-0.10881392818279378</c:v>
                </c:pt>
                <c:pt idx="168">
                  <c:v>-1.3681592039800905</c:v>
                </c:pt>
                <c:pt idx="169">
                  <c:v>-1.5080845771144102</c:v>
                </c:pt>
                <c:pt idx="170">
                  <c:v>-1.0840947808579804</c:v>
                </c:pt>
                <c:pt idx="171">
                  <c:v>-0.6332046332046315</c:v>
                </c:pt>
                <c:pt idx="172">
                  <c:v>-6.1776061776075419E-2</c:v>
                </c:pt>
                <c:pt idx="173">
                  <c:v>-0.21624961383998054</c:v>
                </c:pt>
                <c:pt idx="174">
                  <c:v>-0.23281080242124608</c:v>
                </c:pt>
                <c:pt idx="175">
                  <c:v>-0.9944064636420169</c:v>
                </c:pt>
                <c:pt idx="176">
                  <c:v>-0.83526682134571484</c:v>
                </c:pt>
                <c:pt idx="177">
                  <c:v>-0.43269973728942146</c:v>
                </c:pt>
                <c:pt idx="178">
                  <c:v>-0.52574609556208518</c:v>
                </c:pt>
                <c:pt idx="179">
                  <c:v>-0.24898848428261955</c:v>
                </c:pt>
                <c:pt idx="180">
                  <c:v>0.66204287515763127</c:v>
                </c:pt>
                <c:pt idx="181">
                  <c:v>0.53670086819257445</c:v>
                </c:pt>
                <c:pt idx="182">
                  <c:v>0.78284014404259583</c:v>
                </c:pt>
                <c:pt idx="183">
                  <c:v>0.76157911097294306</c:v>
                </c:pt>
                <c:pt idx="184">
                  <c:v>0.20089630659869684</c:v>
                </c:pt>
                <c:pt idx="185">
                  <c:v>0.35603715170278161</c:v>
                </c:pt>
                <c:pt idx="186">
                  <c:v>4.6670815183569303E-2</c:v>
                </c:pt>
                <c:pt idx="187">
                  <c:v>0.47080979284368496</c:v>
                </c:pt>
                <c:pt idx="188">
                  <c:v>0.62392762439558158</c:v>
                </c:pt>
                <c:pt idx="189">
                  <c:v>0.65187024677944017</c:v>
                </c:pt>
                <c:pt idx="190">
                  <c:v>1.1036841287113353</c:v>
                </c:pt>
                <c:pt idx="191">
                  <c:v>1.9500780031201259</c:v>
                </c:pt>
                <c:pt idx="192">
                  <c:v>2.5524585029752522</c:v>
                </c:pt>
                <c:pt idx="193">
                  <c:v>3.1559114460668836</c:v>
                </c:pt>
                <c:pt idx="194">
                  <c:v>3.1536430013981764</c:v>
                </c:pt>
                <c:pt idx="195">
                  <c:v>3.4706154558074909</c:v>
                </c:pt>
                <c:pt idx="196">
                  <c:v>3.2387415175817225</c:v>
                </c:pt>
                <c:pt idx="197">
                  <c:v>3.5014653709702248</c:v>
                </c:pt>
                <c:pt idx="198">
                  <c:v>4.1362152075882452</c:v>
                </c:pt>
                <c:pt idx="199">
                  <c:v>4.5923149015932418</c:v>
                </c:pt>
                <c:pt idx="200">
                  <c:v>4.6349403193303385</c:v>
                </c:pt>
                <c:pt idx="201">
                  <c:v>4.209714726291458</c:v>
                </c:pt>
                <c:pt idx="202">
                  <c:v>4.1666666666666519</c:v>
                </c:pt>
                <c:pt idx="203">
                  <c:v>3.8102524866105769</c:v>
                </c:pt>
                <c:pt idx="204">
                  <c:v>3.634142617193481</c:v>
                </c:pt>
                <c:pt idx="205">
                  <c:v>3.1659056316590606</c:v>
                </c:pt>
                <c:pt idx="206">
                  <c:v>2.4849397590361422</c:v>
                </c:pt>
                <c:pt idx="207">
                  <c:v>2.1765056648777703</c:v>
                </c:pt>
                <c:pt idx="208">
                  <c:v>2.8831789662384422</c:v>
                </c:pt>
                <c:pt idx="209">
                  <c:v>2.5484351713860098</c:v>
                </c:pt>
                <c:pt idx="210">
                  <c:v>2.2547409287740905</c:v>
                </c:pt>
                <c:pt idx="211">
                  <c:v>1.8369175627240164</c:v>
                </c:pt>
                <c:pt idx="212">
                  <c:v>2.429629629629626</c:v>
                </c:pt>
                <c:pt idx="213">
                  <c:v>2.8558745190885082</c:v>
                </c:pt>
                <c:pt idx="214">
                  <c:v>2.4059040590405756</c:v>
                </c:pt>
                <c:pt idx="215">
                  <c:v>1.7541273584905648</c:v>
                </c:pt>
                <c:pt idx="216">
                  <c:v>1.6354795933402055</c:v>
                </c:pt>
                <c:pt idx="217">
                  <c:v>2.0212452050752505</c:v>
                </c:pt>
                <c:pt idx="218">
                  <c:v>2.5716385011021359</c:v>
                </c:pt>
                <c:pt idx="219">
                  <c:v>2.7429238400933587</c:v>
                </c:pt>
                <c:pt idx="220">
                  <c:v>2.5264992013939169</c:v>
                </c:pt>
                <c:pt idx="221">
                  <c:v>2.3688417381194427</c:v>
                </c:pt>
                <c:pt idx="222">
                  <c:v>2.5116822429906538</c:v>
                </c:pt>
                <c:pt idx="223">
                  <c:v>2.5076990761108808</c:v>
                </c:pt>
                <c:pt idx="224">
                  <c:v>2.0104136534567552</c:v>
                </c:pt>
                <c:pt idx="225">
                  <c:v>1.5393468565673807</c:v>
                </c:pt>
                <c:pt idx="226">
                  <c:v>1.7296050735082114</c:v>
                </c:pt>
                <c:pt idx="227">
                  <c:v>2.723453570911194</c:v>
                </c:pt>
                <c:pt idx="228">
                  <c:v>2.9863728616990493</c:v>
                </c:pt>
                <c:pt idx="229">
                  <c:v>2.7621113521330454</c:v>
                </c:pt>
                <c:pt idx="230">
                  <c:v>1.6618911174784978</c:v>
                </c:pt>
                <c:pt idx="231">
                  <c:v>0.9230332291962462</c:v>
                </c:pt>
                <c:pt idx="232">
                  <c:v>0.18410989944765976</c:v>
                </c:pt>
                <c:pt idx="233">
                  <c:v>0.85178875638842744</c:v>
                </c:pt>
                <c:pt idx="234">
                  <c:v>0.94017094017093683</c:v>
                </c:pt>
                <c:pt idx="235">
                  <c:v>1.1731044349069908</c:v>
                </c:pt>
                <c:pt idx="236">
                  <c:v>0.58131291648944039</c:v>
                </c:pt>
                <c:pt idx="237">
                  <c:v>0.49589118730519743</c:v>
                </c:pt>
                <c:pt idx="238">
                  <c:v>0.35420799093226485</c:v>
                </c:pt>
                <c:pt idx="239">
                  <c:v>-7.0511916513882333E-2</c:v>
                </c:pt>
                <c:pt idx="240">
                  <c:v>0.21114864864864025</c:v>
                </c:pt>
                <c:pt idx="241">
                  <c:v>0.43625105544611298</c:v>
                </c:pt>
                <c:pt idx="242">
                  <c:v>1.5783540022547893</c:v>
                </c:pt>
                <c:pt idx="243">
                  <c:v>2.4482904178978693</c:v>
                </c:pt>
                <c:pt idx="244">
                  <c:v>3.4916595985298171</c:v>
                </c:pt>
                <c:pt idx="245">
                  <c:v>3.5472972972972805</c:v>
                </c:pt>
                <c:pt idx="246">
                  <c:v>4.3183742591024643</c:v>
                </c:pt>
                <c:pt idx="247">
                  <c:v>4.9632352941176627</c:v>
                </c:pt>
                <c:pt idx="248">
                  <c:v>6.3856780377784084</c:v>
                </c:pt>
                <c:pt idx="249">
                  <c:v>8.1770759904130852</c:v>
                </c:pt>
                <c:pt idx="250">
                  <c:v>9.3039672455174305</c:v>
                </c:pt>
                <c:pt idx="251">
                  <c:v>10.711261642675707</c:v>
                </c:pt>
                <c:pt idx="252">
                  <c:v>12.277005197359191</c:v>
                </c:pt>
                <c:pt idx="253">
                  <c:v>13.955443463640172</c:v>
                </c:pt>
                <c:pt idx="254">
                  <c:v>15.5521642619312</c:v>
                </c:pt>
                <c:pt idx="255">
                  <c:v>16.577393215217672</c:v>
                </c:pt>
                <c:pt idx="256">
                  <c:v>18.481081819423583</c:v>
                </c:pt>
                <c:pt idx="257">
                  <c:v>20.541054921152792</c:v>
                </c:pt>
                <c:pt idx="258">
                  <c:v>20.860389610389607</c:v>
                </c:pt>
                <c:pt idx="259">
                  <c:v>21.069648390138763</c:v>
                </c:pt>
                <c:pt idx="260">
                  <c:v>22.512256525771825</c:v>
                </c:pt>
                <c:pt idx="261">
                  <c:v>22.103479734132669</c:v>
                </c:pt>
                <c:pt idx="262">
                  <c:v>21.415654869542756</c:v>
                </c:pt>
                <c:pt idx="263">
                  <c:v>19.974506054811989</c:v>
                </c:pt>
                <c:pt idx="264">
                  <c:v>18.5036907293882</c:v>
                </c:pt>
                <c:pt idx="265">
                  <c:v>17.238411410303691</c:v>
                </c:pt>
                <c:pt idx="266">
                  <c:v>15.223916436546991</c:v>
                </c:pt>
                <c:pt idx="267">
                  <c:v>13.289349670122519</c:v>
                </c:pt>
                <c:pt idx="268">
                  <c:v>10.733225732072871</c:v>
                </c:pt>
                <c:pt idx="269">
                  <c:v>8.2102176609901925</c:v>
                </c:pt>
                <c:pt idx="270">
                  <c:v>7.1748376986791929</c:v>
                </c:pt>
                <c:pt idx="271">
                  <c:v>6.3758762657171397</c:v>
                </c:pt>
                <c:pt idx="272">
                  <c:v>4.1207008436080494</c:v>
                </c:pt>
                <c:pt idx="273">
                  <c:v>3.1059878322126089</c:v>
                </c:pt>
                <c:pt idx="274">
                  <c:v>2.3510638297872255</c:v>
                </c:pt>
                <c:pt idx="275">
                  <c:v>1.6043348916277012</c:v>
                </c:pt>
                <c:pt idx="276">
                  <c:v>1.0768581081081141</c:v>
                </c:pt>
                <c:pt idx="277">
                  <c:v>1.1116937598321996</c:v>
                </c:pt>
                <c:pt idx="278">
                  <c:v>0.37511722413254844</c:v>
                </c:pt>
                <c:pt idx="279">
                  <c:v>0.43677204658902902</c:v>
                </c:pt>
                <c:pt idx="280">
                  <c:v>0.86413326392502654</c:v>
                </c:pt>
                <c:pt idx="281">
                  <c:v>1.0109431995831253</c:v>
                </c:pt>
                <c:pt idx="282">
                  <c:v>1.0966057441253341</c:v>
                </c:pt>
                <c:pt idx="283">
                  <c:v>0.75313807531380839</c:v>
                </c:pt>
                <c:pt idx="284">
                  <c:v>0.41549807832139685</c:v>
                </c:pt>
                <c:pt idx="285">
                  <c:v>0.13457556935818626</c:v>
                </c:pt>
                <c:pt idx="286">
                  <c:v>1.1017565741606949</c:v>
                </c:pt>
                <c:pt idx="287">
                  <c:v>1.8613405834988939</c:v>
                </c:pt>
                <c:pt idx="288">
                  <c:v>3.3946104031752578</c:v>
                </c:pt>
                <c:pt idx="289">
                  <c:v>3.1635722435432001</c:v>
                </c:pt>
                <c:pt idx="290">
                  <c:v>3.6748676424789961</c:v>
                </c:pt>
                <c:pt idx="291">
                  <c:v>3.613584593083452</c:v>
                </c:pt>
                <c:pt idx="292">
                  <c:v>3.0037159372419575</c:v>
                </c:pt>
                <c:pt idx="293">
                  <c:v>3.1881964506809801</c:v>
                </c:pt>
                <c:pt idx="294">
                  <c:v>3.4400826446280952</c:v>
                </c:pt>
                <c:pt idx="295">
                  <c:v>3.6337209302325535</c:v>
                </c:pt>
                <c:pt idx="296">
                  <c:v>3.6929761042722609</c:v>
                </c:pt>
                <c:pt idx="297">
                  <c:v>3.7320376305179259</c:v>
                </c:pt>
                <c:pt idx="298">
                  <c:v>3.5571090778246273</c:v>
                </c:pt>
                <c:pt idx="299">
                  <c:v>3.2132224617595906</c:v>
                </c:pt>
                <c:pt idx="300">
                  <c:v>2.7578543287200663</c:v>
                </c:pt>
                <c:pt idx="301">
                  <c:v>3.3179167504524543</c:v>
                </c:pt>
                <c:pt idx="302">
                  <c:v>4.3957144287573913</c:v>
                </c:pt>
                <c:pt idx="303">
                  <c:v>4.8865793944238956</c:v>
                </c:pt>
                <c:pt idx="304">
                  <c:v>5.110732538330498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2773-4F2A-BE68-FFC3AA55F34C}"/>
            </c:ext>
          </c:extLst>
        </c:ser>
        <c:ser>
          <c:idx val="14"/>
          <c:order val="14"/>
          <c:tx>
            <c:strRef>
              <c:f>Sheet1!$C$50</c:f>
              <c:strCache>
                <c:ptCount val="1"/>
                <c:pt idx="0">
                  <c:v>Luxembourg</c:v>
                </c:pt>
              </c:strCache>
            </c:strRef>
          </c:tx>
          <c:spPr>
            <a:ln w="31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Sheet1!$AA$1:$LS$1</c:f>
              <c:numCache>
                <c:formatCode>m/d/yyyy</c:formatCode>
                <c:ptCount val="305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  <c:pt idx="269">
                  <c:v>45078</c:v>
                </c:pt>
                <c:pt idx="270">
                  <c:v>45108</c:v>
                </c:pt>
                <c:pt idx="271">
                  <c:v>45139</c:v>
                </c:pt>
                <c:pt idx="272">
                  <c:v>45170</c:v>
                </c:pt>
                <c:pt idx="273">
                  <c:v>45200</c:v>
                </c:pt>
                <c:pt idx="274">
                  <c:v>45231</c:v>
                </c:pt>
                <c:pt idx="275">
                  <c:v>45261</c:v>
                </c:pt>
                <c:pt idx="276">
                  <c:v>45292</c:v>
                </c:pt>
                <c:pt idx="277">
                  <c:v>45323</c:v>
                </c:pt>
                <c:pt idx="278">
                  <c:v>45352</c:v>
                </c:pt>
                <c:pt idx="279">
                  <c:v>45383</c:v>
                </c:pt>
                <c:pt idx="280">
                  <c:v>45413</c:v>
                </c:pt>
                <c:pt idx="281">
                  <c:v>45444</c:v>
                </c:pt>
                <c:pt idx="282">
                  <c:v>45474</c:v>
                </c:pt>
                <c:pt idx="283">
                  <c:v>45505</c:v>
                </c:pt>
                <c:pt idx="284">
                  <c:v>45536</c:v>
                </c:pt>
                <c:pt idx="285">
                  <c:v>45566</c:v>
                </c:pt>
                <c:pt idx="286">
                  <c:v>45597</c:v>
                </c:pt>
                <c:pt idx="287">
                  <c:v>45627</c:v>
                </c:pt>
                <c:pt idx="288">
                  <c:v>45658</c:v>
                </c:pt>
                <c:pt idx="289">
                  <c:v>45689</c:v>
                </c:pt>
                <c:pt idx="290">
                  <c:v>45717</c:v>
                </c:pt>
                <c:pt idx="291">
                  <c:v>45748</c:v>
                </c:pt>
                <c:pt idx="292">
                  <c:v>45778</c:v>
                </c:pt>
                <c:pt idx="293">
                  <c:v>45809</c:v>
                </c:pt>
                <c:pt idx="294">
                  <c:v>45839</c:v>
                </c:pt>
                <c:pt idx="295">
                  <c:v>45870</c:v>
                </c:pt>
                <c:pt idx="296">
                  <c:v>45901</c:v>
                </c:pt>
                <c:pt idx="297">
                  <c:v>45931</c:v>
                </c:pt>
                <c:pt idx="298">
                  <c:v>45962</c:v>
                </c:pt>
                <c:pt idx="299">
                  <c:v>45992</c:v>
                </c:pt>
                <c:pt idx="300">
                  <c:v>46023</c:v>
                </c:pt>
                <c:pt idx="301">
                  <c:v>46054</c:v>
                </c:pt>
                <c:pt idx="302">
                  <c:v>46082</c:v>
                </c:pt>
                <c:pt idx="303">
                  <c:v>46113</c:v>
                </c:pt>
                <c:pt idx="304">
                  <c:v>46143</c:v>
                </c:pt>
              </c:numCache>
            </c:numRef>
          </c:cat>
          <c:val>
            <c:numRef>
              <c:f>Sheet1!$AA$50:$LS$50</c:f>
              <c:numCache>
                <c:formatCode>0.0</c:formatCode>
                <c:ptCount val="305"/>
                <c:pt idx="0">
                  <c:v>2.8587443946188174</c:v>
                </c:pt>
                <c:pt idx="1">
                  <c:v>2.9585798816567976</c:v>
                </c:pt>
                <c:pt idx="2">
                  <c:v>2.9996319470003696</c:v>
                </c:pt>
                <c:pt idx="3">
                  <c:v>2.723948811700172</c:v>
                </c:pt>
                <c:pt idx="4">
                  <c:v>3.7842778793418574</c:v>
                </c:pt>
                <c:pt idx="5">
                  <c:v>2.7226830147854209</c:v>
                </c:pt>
                <c:pt idx="6">
                  <c:v>2.4225865209471786</c:v>
                </c:pt>
                <c:pt idx="7">
                  <c:v>2.5153818313427445</c:v>
                </c:pt>
                <c:pt idx="8">
                  <c:v>1.8861146039159227</c:v>
                </c:pt>
                <c:pt idx="9">
                  <c:v>1.6284896206155919</c:v>
                </c:pt>
                <c:pt idx="10">
                  <c:v>1.4099589505621957</c:v>
                </c:pt>
                <c:pt idx="11">
                  <c:v>0.90860502405130106</c:v>
                </c:pt>
                <c:pt idx="12">
                  <c:v>2.1798365122615904</c:v>
                </c:pt>
                <c:pt idx="13">
                  <c:v>2.2090517241379226</c:v>
                </c:pt>
                <c:pt idx="14">
                  <c:v>1.7509380025013455</c:v>
                </c:pt>
                <c:pt idx="15">
                  <c:v>1.9398469478554947</c:v>
                </c:pt>
                <c:pt idx="16">
                  <c:v>1.2682754976219845</c:v>
                </c:pt>
                <c:pt idx="17">
                  <c:v>1.2111637704054656</c:v>
                </c:pt>
                <c:pt idx="18">
                  <c:v>1.9206829094789324</c:v>
                </c:pt>
                <c:pt idx="19">
                  <c:v>2.0123565754633699</c:v>
                </c:pt>
                <c:pt idx="20">
                  <c:v>2.239069111424552</c:v>
                </c:pt>
                <c:pt idx="21">
                  <c:v>2.5356576862123559</c:v>
                </c:pt>
                <c:pt idx="22">
                  <c:v>2.6399155227032844</c:v>
                </c:pt>
                <c:pt idx="23">
                  <c:v>2.7895480225988756</c:v>
                </c:pt>
                <c:pt idx="24">
                  <c:v>3.2355555555555471</c:v>
                </c:pt>
                <c:pt idx="25">
                  <c:v>3.1980319803198043</c:v>
                </c:pt>
                <c:pt idx="26">
                  <c:v>3.669885864793665</c:v>
                </c:pt>
                <c:pt idx="27">
                  <c:v>2.8980446927374226</c:v>
                </c:pt>
                <c:pt idx="28">
                  <c:v>2.3308401461123562</c:v>
                </c:pt>
                <c:pt idx="29">
                  <c:v>2.0291363163371434</c:v>
                </c:pt>
                <c:pt idx="30">
                  <c:v>1.9193857965450922</c:v>
                </c:pt>
                <c:pt idx="31">
                  <c:v>2.3014362346426731</c:v>
                </c:pt>
                <c:pt idx="32">
                  <c:v>2.6211415761338008</c:v>
                </c:pt>
                <c:pt idx="33">
                  <c:v>1.7345011162630986</c:v>
                </c:pt>
                <c:pt idx="34">
                  <c:v>2.0404663923182298</c:v>
                </c:pt>
                <c:pt idx="35">
                  <c:v>2.4046719340432787</c:v>
                </c:pt>
                <c:pt idx="36">
                  <c:v>2.32478043740314</c:v>
                </c:pt>
                <c:pt idx="37">
                  <c:v>2.4518985186446463</c:v>
                </c:pt>
                <c:pt idx="38">
                  <c:v>1.9986449864498601</c:v>
                </c:pt>
                <c:pt idx="39">
                  <c:v>2.6806922293858282</c:v>
                </c:pt>
                <c:pt idx="40">
                  <c:v>3.4676185619581856</c:v>
                </c:pt>
                <c:pt idx="41">
                  <c:v>3.9095699473058021</c:v>
                </c:pt>
                <c:pt idx="42">
                  <c:v>3.7835986988529413</c:v>
                </c:pt>
                <c:pt idx="43">
                  <c:v>3.6366711772665816</c:v>
                </c:pt>
                <c:pt idx="44">
                  <c:v>3.1087212233238182</c:v>
                </c:pt>
                <c:pt idx="45">
                  <c:v>4.0681971640783132</c:v>
                </c:pt>
                <c:pt idx="46">
                  <c:v>3.9657200470509135</c:v>
                </c:pt>
                <c:pt idx="47">
                  <c:v>3.4887621603488794</c:v>
                </c:pt>
                <c:pt idx="48">
                  <c:v>2.810501514641528</c:v>
                </c:pt>
                <c:pt idx="49">
                  <c:v>3.2906764168190161</c:v>
                </c:pt>
                <c:pt idx="50">
                  <c:v>3.470607771504497</c:v>
                </c:pt>
                <c:pt idx="51">
                  <c:v>3.8169200264375425</c:v>
                </c:pt>
                <c:pt idx="52">
                  <c:v>3.6799737144734612</c:v>
                </c:pt>
                <c:pt idx="53">
                  <c:v>3.1899231146736318</c:v>
                </c:pt>
                <c:pt idx="54">
                  <c:v>3.9590894094358342</c:v>
                </c:pt>
                <c:pt idx="55">
                  <c:v>4.2598335237473473</c:v>
                </c:pt>
                <c:pt idx="56">
                  <c:v>4.6610169491525522</c:v>
                </c:pt>
                <c:pt idx="57">
                  <c:v>5.0121654501216417</c:v>
                </c:pt>
                <c:pt idx="58">
                  <c:v>3.5720058186520243</c:v>
                </c:pt>
                <c:pt idx="59">
                  <c:v>3.4683954619124879</c:v>
                </c:pt>
                <c:pt idx="60">
                  <c:v>4.0923228024226654</c:v>
                </c:pt>
                <c:pt idx="61">
                  <c:v>3.8455349959774843</c:v>
                </c:pt>
                <c:pt idx="62">
                  <c:v>3.7554164660568157</c:v>
                </c:pt>
                <c:pt idx="63">
                  <c:v>3.4060162342829825</c:v>
                </c:pt>
                <c:pt idx="64">
                  <c:v>3.5652036127396647</c:v>
                </c:pt>
                <c:pt idx="65">
                  <c:v>3.8998097653773156</c:v>
                </c:pt>
                <c:pt idx="66">
                  <c:v>3.3640114249444686</c:v>
                </c:pt>
                <c:pt idx="67">
                  <c:v>3.1152160300563558</c:v>
                </c:pt>
                <c:pt idx="68">
                  <c:v>2.0087200249143677</c:v>
                </c:pt>
                <c:pt idx="69">
                  <c:v>0.61785603954278567</c:v>
                </c:pt>
                <c:pt idx="70">
                  <c:v>1.7634207240948774</c:v>
                </c:pt>
                <c:pt idx="71">
                  <c:v>2.2399749373433364</c:v>
                </c:pt>
                <c:pt idx="72">
                  <c:v>2.2959584840383629</c:v>
                </c:pt>
                <c:pt idx="73">
                  <c:v>1.8438177874186445</c:v>
                </c:pt>
                <c:pt idx="74">
                  <c:v>2.3665893271461735</c:v>
                </c:pt>
                <c:pt idx="75">
                  <c:v>2.4472833615514888</c:v>
                </c:pt>
                <c:pt idx="76">
                  <c:v>2.2796817625458932</c:v>
                </c:pt>
                <c:pt idx="77">
                  <c:v>2.2429050961245034</c:v>
                </c:pt>
                <c:pt idx="78">
                  <c:v>2.0571077678845695</c:v>
                </c:pt>
                <c:pt idx="79">
                  <c:v>1.8521329892212002</c:v>
                </c:pt>
                <c:pt idx="80">
                  <c:v>2.4881697450770845</c:v>
                </c:pt>
                <c:pt idx="81">
                  <c:v>3.6229659195578634</c:v>
                </c:pt>
                <c:pt idx="82">
                  <c:v>4.0177886827173825</c:v>
                </c:pt>
                <c:pt idx="83">
                  <c:v>4.3051938103263465</c:v>
                </c:pt>
                <c:pt idx="84">
                  <c:v>4.1967717140661165</c:v>
                </c:pt>
                <c:pt idx="85">
                  <c:v>4.1533546325878357</c:v>
                </c:pt>
                <c:pt idx="86">
                  <c:v>4.3668782109398396</c:v>
                </c:pt>
                <c:pt idx="87">
                  <c:v>4.2518028846153744</c:v>
                </c:pt>
                <c:pt idx="88">
                  <c:v>4.8466716529543818</c:v>
                </c:pt>
                <c:pt idx="89">
                  <c:v>5.3424861960901238</c:v>
                </c:pt>
                <c:pt idx="90">
                  <c:v>5.7912154031287466</c:v>
                </c:pt>
                <c:pt idx="91">
                  <c:v>4.8293337308093598</c:v>
                </c:pt>
                <c:pt idx="92">
                  <c:v>4.840631516234728</c:v>
                </c:pt>
                <c:pt idx="93">
                  <c:v>3.8518518518518396</c:v>
                </c:pt>
                <c:pt idx="94">
                  <c:v>1.9902697921273971</c:v>
                </c:pt>
                <c:pt idx="95">
                  <c:v>0.70505287896593938</c:v>
                </c:pt>
                <c:pt idx="96">
                  <c:v>0</c:v>
                </c:pt>
                <c:pt idx="97">
                  <c:v>0.75956763073328215</c:v>
                </c:pt>
                <c:pt idx="98">
                  <c:v>-0.26060518314752201</c:v>
                </c:pt>
                <c:pt idx="99">
                  <c:v>-0.24499207378585464</c:v>
                </c:pt>
                <c:pt idx="100">
                  <c:v>-0.94164645455842022</c:v>
                </c:pt>
                <c:pt idx="101">
                  <c:v>-0.97747556311091888</c:v>
                </c:pt>
                <c:pt idx="102">
                  <c:v>-1.4929617517417837</c:v>
                </c:pt>
                <c:pt idx="103">
                  <c:v>-0.19906156689890597</c:v>
                </c:pt>
                <c:pt idx="104">
                  <c:v>-0.42619690296916701</c:v>
                </c:pt>
                <c:pt idx="105">
                  <c:v>-0.18544935805990814</c:v>
                </c:pt>
                <c:pt idx="106">
                  <c:v>1.7056952876553844</c:v>
                </c:pt>
                <c:pt idx="107">
                  <c:v>2.5087514585764303</c:v>
                </c:pt>
                <c:pt idx="108">
                  <c:v>3.0244910002950709</c:v>
                </c:pt>
                <c:pt idx="109">
                  <c:v>2.2905189910118917</c:v>
                </c:pt>
                <c:pt idx="110">
                  <c:v>3.1644650892727499</c:v>
                </c:pt>
                <c:pt idx="111">
                  <c:v>3.1060387171337744</c:v>
                </c:pt>
                <c:pt idx="112">
                  <c:v>3.0966441019731894</c:v>
                </c:pt>
                <c:pt idx="113">
                  <c:v>2.3175965665235942</c:v>
                </c:pt>
                <c:pt idx="114">
                  <c:v>2.8579676674364896</c:v>
                </c:pt>
                <c:pt idx="115">
                  <c:v>2.5074796979626779</c:v>
                </c:pt>
                <c:pt idx="116">
                  <c:v>2.6394635468683036</c:v>
                </c:pt>
                <c:pt idx="117">
                  <c:v>2.92982706874374</c:v>
                </c:pt>
                <c:pt idx="118">
                  <c:v>2.515633882888002</c:v>
                </c:pt>
                <c:pt idx="119">
                  <c:v>3.116107000569146</c:v>
                </c:pt>
                <c:pt idx="120">
                  <c:v>3.4082772447372234</c:v>
                </c:pt>
                <c:pt idx="121">
                  <c:v>3.9115646258503167</c:v>
                </c:pt>
                <c:pt idx="122">
                  <c:v>4.0382721260728838</c:v>
                </c:pt>
                <c:pt idx="123">
                  <c:v>3.9652515062351013</c:v>
                </c:pt>
                <c:pt idx="124">
                  <c:v>3.7859737356803702</c:v>
                </c:pt>
                <c:pt idx="125">
                  <c:v>3.8031319910514449</c:v>
                </c:pt>
                <c:pt idx="126">
                  <c:v>3.2276171765366124</c:v>
                </c:pt>
                <c:pt idx="127">
                  <c:v>3.6553161917998622</c:v>
                </c:pt>
                <c:pt idx="128">
                  <c:v>3.8226299694189558</c:v>
                </c:pt>
                <c:pt idx="129">
                  <c:v>3.7906137184115618</c:v>
                </c:pt>
                <c:pt idx="130">
                  <c:v>3.9511992236240134</c:v>
                </c:pt>
                <c:pt idx="131">
                  <c:v>3.4083068856078258</c:v>
                </c:pt>
                <c:pt idx="132">
                  <c:v>3.2266999030605259</c:v>
                </c:pt>
                <c:pt idx="133">
                  <c:v>3.2733224222585955</c:v>
                </c:pt>
                <c:pt idx="134">
                  <c:v>2.8942385718149888</c:v>
                </c:pt>
                <c:pt idx="135">
                  <c:v>2.9784366576819377</c:v>
                </c:pt>
                <c:pt idx="136">
                  <c:v>2.6786916139453387</c:v>
                </c:pt>
                <c:pt idx="137">
                  <c:v>2.5862068965517349</c:v>
                </c:pt>
                <c:pt idx="138">
                  <c:v>2.6780859162588433</c:v>
                </c:pt>
                <c:pt idx="139">
                  <c:v>2.8291767229820408</c:v>
                </c:pt>
                <c:pt idx="140">
                  <c:v>3.2132815637970324</c:v>
                </c:pt>
                <c:pt idx="141">
                  <c:v>3.183946488294298</c:v>
                </c:pt>
                <c:pt idx="142">
                  <c:v>2.6940517471325531</c:v>
                </c:pt>
                <c:pt idx="143">
                  <c:v>2.4819855884707698</c:v>
                </c:pt>
                <c:pt idx="144">
                  <c:v>2.1464985242822587</c:v>
                </c:pt>
                <c:pt idx="145">
                  <c:v>2.4432118330691921</c:v>
                </c:pt>
                <c:pt idx="146">
                  <c:v>2.0241850683491158</c:v>
                </c:pt>
                <c:pt idx="147">
                  <c:v>1.7013479911006435</c:v>
                </c:pt>
                <c:pt idx="148">
                  <c:v>1.402726796014675</c:v>
                </c:pt>
                <c:pt idx="149">
                  <c:v>1.9957983193277462</c:v>
                </c:pt>
                <c:pt idx="150">
                  <c:v>1.7873692572487609</c:v>
                </c:pt>
                <c:pt idx="151">
                  <c:v>1.6951362628765176</c:v>
                </c:pt>
                <c:pt idx="152">
                  <c:v>1.5566221299779581</c:v>
                </c:pt>
                <c:pt idx="153">
                  <c:v>1.0501750291715295</c:v>
                </c:pt>
                <c:pt idx="154">
                  <c:v>1.1168831168831161</c:v>
                </c:pt>
                <c:pt idx="155">
                  <c:v>1.5364583333333348</c:v>
                </c:pt>
                <c:pt idx="156">
                  <c:v>1.4578408195429438</c:v>
                </c:pt>
                <c:pt idx="157">
                  <c:v>0.78638648962230384</c:v>
                </c:pt>
                <c:pt idx="158">
                  <c:v>0.76011337284203062</c:v>
                </c:pt>
                <c:pt idx="159">
                  <c:v>0.8750482563376849</c:v>
                </c:pt>
                <c:pt idx="160">
                  <c:v>1.4221073044602628</c:v>
                </c:pt>
                <c:pt idx="161">
                  <c:v>1.1843460350154267</c:v>
                </c:pt>
                <c:pt idx="162">
                  <c:v>1.2356919875130101</c:v>
                </c:pt>
                <c:pt idx="163">
                  <c:v>0.69239646108476549</c:v>
                </c:pt>
                <c:pt idx="164">
                  <c:v>0.29377953761653419</c:v>
                </c:pt>
                <c:pt idx="165">
                  <c:v>0.43623299974340224</c:v>
                </c:pt>
                <c:pt idx="166">
                  <c:v>0.15412278448498906</c:v>
                </c:pt>
                <c:pt idx="167">
                  <c:v>-0.93613747114644763</c:v>
                </c:pt>
                <c:pt idx="168">
                  <c:v>-1.1521035598705542</c:v>
                </c:pt>
                <c:pt idx="169">
                  <c:v>-0.33256587362497925</c:v>
                </c:pt>
                <c:pt idx="170">
                  <c:v>6.3930443677295834E-2</c:v>
                </c:pt>
                <c:pt idx="171">
                  <c:v>-3.8270187523925525E-2</c:v>
                </c:pt>
                <c:pt idx="172">
                  <c:v>0.43339706819631729</c:v>
                </c:pt>
                <c:pt idx="173">
                  <c:v>0.45801526717557106</c:v>
                </c:pt>
                <c:pt idx="174">
                  <c:v>0.16703070795323072</c:v>
                </c:pt>
                <c:pt idx="175">
                  <c:v>7.6403922068002394E-2</c:v>
                </c:pt>
                <c:pt idx="176">
                  <c:v>-0.19103413143146675</c:v>
                </c:pt>
                <c:pt idx="177">
                  <c:v>-8.9422585590193115E-2</c:v>
                </c:pt>
                <c:pt idx="178">
                  <c:v>0.42318543216208759</c:v>
                </c:pt>
                <c:pt idx="179">
                  <c:v>0.85436893203882924</c:v>
                </c:pt>
                <c:pt idx="180">
                  <c:v>0.45835515976950791</c:v>
                </c:pt>
                <c:pt idx="181">
                  <c:v>-0.32084188911704059</c:v>
                </c:pt>
                <c:pt idx="182">
                  <c:v>-0.62611806797854275</c:v>
                </c:pt>
                <c:pt idx="183">
                  <c:v>-0.61255742725880857</c:v>
                </c:pt>
                <c:pt idx="184">
                  <c:v>-0.62190633329103351</c:v>
                </c:pt>
                <c:pt idx="185">
                  <c:v>-0.40526849037486601</c:v>
                </c:pt>
                <c:pt idx="186">
                  <c:v>-0.39763981528987413</c:v>
                </c:pt>
                <c:pt idx="187">
                  <c:v>-0.22903677312635651</c:v>
                </c:pt>
                <c:pt idx="188">
                  <c:v>0.33175960188847053</c:v>
                </c:pt>
                <c:pt idx="189">
                  <c:v>0.71602096918552682</c:v>
                </c:pt>
                <c:pt idx="190">
                  <c:v>0.63848806027326788</c:v>
                </c:pt>
                <c:pt idx="191">
                  <c:v>1.565909382620978</c:v>
                </c:pt>
                <c:pt idx="192">
                  <c:v>2.5029331247555797</c:v>
                </c:pt>
                <c:pt idx="193">
                  <c:v>2.703746620316716</c:v>
                </c:pt>
                <c:pt idx="194">
                  <c:v>2.4945351678024918</c:v>
                </c:pt>
                <c:pt idx="195">
                  <c:v>2.6065742167437067</c:v>
                </c:pt>
                <c:pt idx="196">
                  <c:v>1.9412515964239985</c:v>
                </c:pt>
                <c:pt idx="197">
                  <c:v>1.4750762970498377</c:v>
                </c:pt>
                <c:pt idx="198">
                  <c:v>1.8029620090147969</c:v>
                </c:pt>
                <c:pt idx="199">
                  <c:v>2.2573651319984789</c:v>
                </c:pt>
                <c:pt idx="200">
                  <c:v>1.9966933740302784</c:v>
                </c:pt>
                <c:pt idx="201">
                  <c:v>2.00583978672082</c:v>
                </c:pt>
                <c:pt idx="202">
                  <c:v>1.9667554878822546</c:v>
                </c:pt>
                <c:pt idx="203">
                  <c:v>1.5796790092253321</c:v>
                </c:pt>
                <c:pt idx="204">
                  <c:v>1.2972148035101272</c:v>
                </c:pt>
                <c:pt idx="205">
                  <c:v>1.0655634950482717</c:v>
                </c:pt>
                <c:pt idx="206">
                  <c:v>1.1541839166980372</c:v>
                </c:pt>
                <c:pt idx="207">
                  <c:v>1.3390063821799636</c:v>
                </c:pt>
                <c:pt idx="208">
                  <c:v>2.0671510899523904</c:v>
                </c:pt>
                <c:pt idx="209">
                  <c:v>2.3934837092731698</c:v>
                </c:pt>
                <c:pt idx="210">
                  <c:v>2.4667931688804545</c:v>
                </c:pt>
                <c:pt idx="211">
                  <c:v>2.4195559990022319</c:v>
                </c:pt>
                <c:pt idx="212">
                  <c:v>2.7057356608478855</c:v>
                </c:pt>
                <c:pt idx="213">
                  <c:v>2.77535780958309</c:v>
                </c:pt>
                <c:pt idx="214">
                  <c:v>2.5883524141363745</c:v>
                </c:pt>
                <c:pt idx="215">
                  <c:v>1.9034585717840224</c:v>
                </c:pt>
                <c:pt idx="216">
                  <c:v>1.6572504708097791</c:v>
                </c:pt>
                <c:pt idx="217">
                  <c:v>2.1086579012651763</c:v>
                </c:pt>
                <c:pt idx="218">
                  <c:v>2.4060523378395038</c:v>
                </c:pt>
                <c:pt idx="219">
                  <c:v>2.2474685107433778</c:v>
                </c:pt>
                <c:pt idx="220">
                  <c:v>2.1480299496747346</c:v>
                </c:pt>
                <c:pt idx="221">
                  <c:v>1.5053237057887747</c:v>
                </c:pt>
                <c:pt idx="222">
                  <c:v>1.6172839506172876</c:v>
                </c:pt>
                <c:pt idx="223">
                  <c:v>1.4125669751583025</c:v>
                </c:pt>
                <c:pt idx="224">
                  <c:v>1.068350127473594</c:v>
                </c:pt>
                <c:pt idx="225">
                  <c:v>0.83555340276095791</c:v>
                </c:pt>
                <c:pt idx="226">
                  <c:v>1.0310528869480917</c:v>
                </c:pt>
                <c:pt idx="227">
                  <c:v>1.8068611891099984</c:v>
                </c:pt>
                <c:pt idx="228">
                  <c:v>2.5441521551191837</c:v>
                </c:pt>
                <c:pt idx="229">
                  <c:v>1.8343051506316765</c:v>
                </c:pt>
                <c:pt idx="230">
                  <c:v>0.33910621291026732</c:v>
                </c:pt>
                <c:pt idx="231">
                  <c:v>-0.77294685990337841</c:v>
                </c:pt>
                <c:pt idx="232">
                  <c:v>-1.5861571737562974</c:v>
                </c:pt>
                <c:pt idx="233">
                  <c:v>-0.36170725825898087</c:v>
                </c:pt>
                <c:pt idx="234">
                  <c:v>9.7193536629802679E-2</c:v>
                </c:pt>
                <c:pt idx="235">
                  <c:v>-0.19212295869356355</c:v>
                </c:pt>
                <c:pt idx="236">
                  <c:v>-0.34834834834835959</c:v>
                </c:pt>
                <c:pt idx="237">
                  <c:v>-0.42031944277650668</c:v>
                </c:pt>
                <c:pt idx="238">
                  <c:v>-0.64833713531037285</c:v>
                </c:pt>
                <c:pt idx="239">
                  <c:v>-0.34776352080585493</c:v>
                </c:pt>
                <c:pt idx="240">
                  <c:v>1.0478140431169569</c:v>
                </c:pt>
                <c:pt idx="241">
                  <c:v>-0.53680066801861104</c:v>
                </c:pt>
                <c:pt idx="242">
                  <c:v>2.4502112251056252</c:v>
                </c:pt>
                <c:pt idx="243">
                  <c:v>3.2862706913339812</c:v>
                </c:pt>
                <c:pt idx="244">
                  <c:v>4.0537240537240393</c:v>
                </c:pt>
                <c:pt idx="245">
                  <c:v>3.4244917715392065</c:v>
                </c:pt>
                <c:pt idx="246">
                  <c:v>3.3377837116154829</c:v>
                </c:pt>
                <c:pt idx="247">
                  <c:v>3.5250240615976702</c:v>
                </c:pt>
                <c:pt idx="248">
                  <c:v>4.0260366441658757</c:v>
                </c:pt>
                <c:pt idx="249">
                  <c:v>5.3424987940183133</c:v>
                </c:pt>
                <c:pt idx="250">
                  <c:v>6.3202416918429094</c:v>
                </c:pt>
                <c:pt idx="251">
                  <c:v>5.4632972322503193</c:v>
                </c:pt>
                <c:pt idx="252">
                  <c:v>4.6245530393325351</c:v>
                </c:pt>
                <c:pt idx="253">
                  <c:v>7.7956344447109638</c:v>
                </c:pt>
                <c:pt idx="254">
                  <c:v>7.9524033930254534</c:v>
                </c:pt>
                <c:pt idx="255">
                  <c:v>8.9677115248644856</c:v>
                </c:pt>
                <c:pt idx="256">
                  <c:v>9.1058436986622979</c:v>
                </c:pt>
                <c:pt idx="257">
                  <c:v>10.342810342810349</c:v>
                </c:pt>
                <c:pt idx="258">
                  <c:v>9.290580220812771</c:v>
                </c:pt>
                <c:pt idx="259">
                  <c:v>8.5880302149912815</c:v>
                </c:pt>
                <c:pt idx="260">
                  <c:v>8.8296639629200424</c:v>
                </c:pt>
                <c:pt idx="261">
                  <c:v>8.8380080137378414</c:v>
                </c:pt>
                <c:pt idx="262">
                  <c:v>7.3198454194135065</c:v>
                </c:pt>
                <c:pt idx="263">
                  <c:v>6.2186216339570999</c:v>
                </c:pt>
                <c:pt idx="264">
                  <c:v>5.7758031442241897</c:v>
                </c:pt>
                <c:pt idx="265">
                  <c:v>4.7507788161993858</c:v>
                </c:pt>
                <c:pt idx="266">
                  <c:v>2.935719742442422</c:v>
                </c:pt>
                <c:pt idx="267">
                  <c:v>2.7035795393100415</c:v>
                </c:pt>
                <c:pt idx="268">
                  <c:v>1.9574101957410051</c:v>
                </c:pt>
                <c:pt idx="269">
                  <c:v>0.96490297953557569</c:v>
                </c:pt>
                <c:pt idx="270">
                  <c:v>2.0419129500268696</c:v>
                </c:pt>
                <c:pt idx="271">
                  <c:v>3.5209760273972712</c:v>
                </c:pt>
                <c:pt idx="272">
                  <c:v>3.375212947189099</c:v>
                </c:pt>
                <c:pt idx="273">
                  <c:v>2.0511202272010198</c:v>
                </c:pt>
                <c:pt idx="274">
                  <c:v>2.11819529760644</c:v>
                </c:pt>
                <c:pt idx="275">
                  <c:v>3.1582339671285764</c:v>
                </c:pt>
                <c:pt idx="276">
                  <c:v>2.9725363489499168</c:v>
                </c:pt>
                <c:pt idx="277">
                  <c:v>3.2288900690387701</c:v>
                </c:pt>
                <c:pt idx="278">
                  <c:v>3.2230703986429354</c:v>
                </c:pt>
                <c:pt idx="279">
                  <c:v>2.9904180267452896</c:v>
                </c:pt>
                <c:pt idx="280">
                  <c:v>3.2278481012658178</c:v>
                </c:pt>
                <c:pt idx="281">
                  <c:v>2.7725267800882136</c:v>
                </c:pt>
                <c:pt idx="282">
                  <c:v>2.6434965771458652</c:v>
                </c:pt>
                <c:pt idx="283">
                  <c:v>1.7161170267755654</c:v>
                </c:pt>
                <c:pt idx="284">
                  <c:v>0.84457719641568563</c:v>
                </c:pt>
                <c:pt idx="285">
                  <c:v>0.85549371263657914</c:v>
                </c:pt>
                <c:pt idx="286">
                  <c:v>1.0889856876166837</c:v>
                </c:pt>
                <c:pt idx="287">
                  <c:v>1.6140789336665629</c:v>
                </c:pt>
                <c:pt idx="288">
                  <c:v>2.3951469511557466</c:v>
                </c:pt>
                <c:pt idx="289">
                  <c:v>1.8623315155880338</c:v>
                </c:pt>
                <c:pt idx="290">
                  <c:v>1.5509449465899827</c:v>
                </c:pt>
                <c:pt idx="291">
                  <c:v>1.7073918822206435</c:v>
                </c:pt>
                <c:pt idx="292">
                  <c:v>2.1459227467811148</c:v>
                </c:pt>
                <c:pt idx="293">
                  <c:v>2.4218270999387004</c:v>
                </c:pt>
                <c:pt idx="294">
                  <c:v>2.5548943156166626</c:v>
                </c:pt>
                <c:pt idx="295">
                  <c:v>2.754344953755461</c:v>
                </c:pt>
                <c:pt idx="296">
                  <c:v>3.1253191706669403</c:v>
                </c:pt>
                <c:pt idx="297">
                  <c:v>3.045477772100158</c:v>
                </c:pt>
                <c:pt idx="298">
                  <c:v>3.5498101980096619</c:v>
                </c:pt>
                <c:pt idx="299">
                  <c:v>3.2691125230579932</c:v>
                </c:pt>
                <c:pt idx="300">
                  <c:v>1.5730337078651679</c:v>
                </c:pt>
                <c:pt idx="301">
                  <c:v>1.8484848484848548</c:v>
                </c:pt>
                <c:pt idx="302">
                  <c:v>3.8029736016991889</c:v>
                </c:pt>
                <c:pt idx="303">
                  <c:v>5.2372336147969323</c:v>
                </c:pt>
                <c:pt idx="304">
                  <c:v>4.511804721888768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2773-4F2A-BE68-FFC3AA55F34C}"/>
            </c:ext>
          </c:extLst>
        </c:ser>
        <c:ser>
          <c:idx val="15"/>
          <c:order val="15"/>
          <c:tx>
            <c:strRef>
              <c:f>Sheet1!$C$51</c:f>
              <c:strCache>
                <c:ptCount val="1"/>
                <c:pt idx="0">
                  <c:v>Malta</c:v>
                </c:pt>
              </c:strCache>
            </c:strRef>
          </c:tx>
          <c:spPr>
            <a:ln w="31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Sheet1!$AA$1:$LS$1</c:f>
              <c:numCache>
                <c:formatCode>m/d/yyyy</c:formatCode>
                <c:ptCount val="305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  <c:pt idx="269">
                  <c:v>45078</c:v>
                </c:pt>
                <c:pt idx="270">
                  <c:v>45108</c:v>
                </c:pt>
                <c:pt idx="271">
                  <c:v>45139</c:v>
                </c:pt>
                <c:pt idx="272">
                  <c:v>45170</c:v>
                </c:pt>
                <c:pt idx="273">
                  <c:v>45200</c:v>
                </c:pt>
                <c:pt idx="274">
                  <c:v>45231</c:v>
                </c:pt>
                <c:pt idx="275">
                  <c:v>45261</c:v>
                </c:pt>
                <c:pt idx="276">
                  <c:v>45292</c:v>
                </c:pt>
                <c:pt idx="277">
                  <c:v>45323</c:v>
                </c:pt>
                <c:pt idx="278">
                  <c:v>45352</c:v>
                </c:pt>
                <c:pt idx="279">
                  <c:v>45383</c:v>
                </c:pt>
                <c:pt idx="280">
                  <c:v>45413</c:v>
                </c:pt>
                <c:pt idx="281">
                  <c:v>45444</c:v>
                </c:pt>
                <c:pt idx="282">
                  <c:v>45474</c:v>
                </c:pt>
                <c:pt idx="283">
                  <c:v>45505</c:v>
                </c:pt>
                <c:pt idx="284">
                  <c:v>45536</c:v>
                </c:pt>
                <c:pt idx="285">
                  <c:v>45566</c:v>
                </c:pt>
                <c:pt idx="286">
                  <c:v>45597</c:v>
                </c:pt>
                <c:pt idx="287">
                  <c:v>45627</c:v>
                </c:pt>
                <c:pt idx="288">
                  <c:v>45658</c:v>
                </c:pt>
                <c:pt idx="289">
                  <c:v>45689</c:v>
                </c:pt>
                <c:pt idx="290">
                  <c:v>45717</c:v>
                </c:pt>
                <c:pt idx="291">
                  <c:v>45748</c:v>
                </c:pt>
                <c:pt idx="292">
                  <c:v>45778</c:v>
                </c:pt>
                <c:pt idx="293">
                  <c:v>45809</c:v>
                </c:pt>
                <c:pt idx="294">
                  <c:v>45839</c:v>
                </c:pt>
                <c:pt idx="295">
                  <c:v>45870</c:v>
                </c:pt>
                <c:pt idx="296">
                  <c:v>45901</c:v>
                </c:pt>
                <c:pt idx="297">
                  <c:v>45931</c:v>
                </c:pt>
                <c:pt idx="298">
                  <c:v>45962</c:v>
                </c:pt>
                <c:pt idx="299">
                  <c:v>45992</c:v>
                </c:pt>
                <c:pt idx="300">
                  <c:v>46023</c:v>
                </c:pt>
                <c:pt idx="301">
                  <c:v>46054</c:v>
                </c:pt>
                <c:pt idx="302">
                  <c:v>46082</c:v>
                </c:pt>
                <c:pt idx="303">
                  <c:v>46113</c:v>
                </c:pt>
                <c:pt idx="304">
                  <c:v>46143</c:v>
                </c:pt>
              </c:numCache>
            </c:numRef>
          </c:cat>
          <c:val>
            <c:numRef>
              <c:f>Sheet1!$AA$51:$LS$51</c:f>
              <c:numCache>
                <c:formatCode>0.0</c:formatCode>
                <c:ptCount val="305"/>
                <c:pt idx="0">
                  <c:v>1.0167677488405191</c:v>
                </c:pt>
                <c:pt idx="1">
                  <c:v>1.1237959329289948</c:v>
                </c:pt>
                <c:pt idx="2">
                  <c:v>1.6399286987522244</c:v>
                </c:pt>
                <c:pt idx="3">
                  <c:v>2.2329929028907625</c:v>
                </c:pt>
                <c:pt idx="4">
                  <c:v>2.2462277091906735</c:v>
                </c:pt>
                <c:pt idx="5">
                  <c:v>2.6636879188864038</c:v>
                </c:pt>
                <c:pt idx="6">
                  <c:v>3.0070049547240796</c:v>
                </c:pt>
                <c:pt idx="7">
                  <c:v>3.236301369863015</c:v>
                </c:pt>
                <c:pt idx="8">
                  <c:v>3.2202809181226311</c:v>
                </c:pt>
                <c:pt idx="9">
                  <c:v>2.8169014084507005</c:v>
                </c:pt>
                <c:pt idx="10">
                  <c:v>3.2838983050847537</c:v>
                </c:pt>
                <c:pt idx="11">
                  <c:v>3.5733145572962588</c:v>
                </c:pt>
                <c:pt idx="12">
                  <c:v>4.2203778915768986</c:v>
                </c:pt>
                <c:pt idx="13">
                  <c:v>3.2810019403774815</c:v>
                </c:pt>
                <c:pt idx="14">
                  <c:v>3.0690985619081124</c:v>
                </c:pt>
                <c:pt idx="15">
                  <c:v>2.6752455130375941</c:v>
                </c:pt>
                <c:pt idx="16">
                  <c:v>2.4148918329699676</c:v>
                </c:pt>
                <c:pt idx="17">
                  <c:v>2.1593572145965911</c:v>
                </c:pt>
                <c:pt idx="18">
                  <c:v>2.2391773096699374</c:v>
                </c:pt>
                <c:pt idx="19">
                  <c:v>2.3055233040305101</c:v>
                </c:pt>
                <c:pt idx="20">
                  <c:v>2.2071025555924439</c:v>
                </c:pt>
                <c:pt idx="21">
                  <c:v>2.6227865018376262</c:v>
                </c:pt>
                <c:pt idx="22">
                  <c:v>2.2905982905983002</c:v>
                </c:pt>
                <c:pt idx="23">
                  <c:v>2.0394289598912207</c:v>
                </c:pt>
                <c:pt idx="24">
                  <c:v>0.81328363266688353</c:v>
                </c:pt>
                <c:pt idx="25">
                  <c:v>2.0324508966695243</c:v>
                </c:pt>
                <c:pt idx="26">
                  <c:v>2.3991832567636484</c:v>
                </c:pt>
                <c:pt idx="27">
                  <c:v>1.9624010554089688</c:v>
                </c:pt>
                <c:pt idx="28">
                  <c:v>1.8994596364827254</c:v>
                </c:pt>
                <c:pt idx="29">
                  <c:v>2.1300999508438334</c:v>
                </c:pt>
                <c:pt idx="30">
                  <c:v>1.7034393251135649</c:v>
                </c:pt>
                <c:pt idx="31">
                  <c:v>1.7671854734111703</c:v>
                </c:pt>
                <c:pt idx="32">
                  <c:v>1.7048222113979605</c:v>
                </c:pt>
                <c:pt idx="33">
                  <c:v>2.5231971349503501</c:v>
                </c:pt>
                <c:pt idx="34">
                  <c:v>1.7713903743315385</c:v>
                </c:pt>
                <c:pt idx="35">
                  <c:v>2.4483677548301053</c:v>
                </c:pt>
                <c:pt idx="36">
                  <c:v>2.8235294117647136</c:v>
                </c:pt>
                <c:pt idx="37">
                  <c:v>2.4271844660194164</c:v>
                </c:pt>
                <c:pt idx="38">
                  <c:v>2.1601861083416329</c:v>
                </c:pt>
                <c:pt idx="39">
                  <c:v>3.5904900533721529</c:v>
                </c:pt>
                <c:pt idx="40">
                  <c:v>3.0531897798489416</c:v>
                </c:pt>
                <c:pt idx="41">
                  <c:v>3.2729022942403541</c:v>
                </c:pt>
                <c:pt idx="42">
                  <c:v>3.1105439464029327</c:v>
                </c:pt>
                <c:pt idx="43">
                  <c:v>2.5171260156125363</c:v>
                </c:pt>
                <c:pt idx="44">
                  <c:v>3.2088122605363978</c:v>
                </c:pt>
                <c:pt idx="45">
                  <c:v>2.6675134963480396</c:v>
                </c:pt>
                <c:pt idx="46">
                  <c:v>1.9540229885057547</c:v>
                </c:pt>
                <c:pt idx="47">
                  <c:v>1.8858722158998642</c:v>
                </c:pt>
                <c:pt idx="48">
                  <c:v>1.8796992481203034</c:v>
                </c:pt>
                <c:pt idx="49">
                  <c:v>2.5167511031214174</c:v>
                </c:pt>
                <c:pt idx="50">
                  <c:v>2.5374105400130187</c:v>
                </c:pt>
                <c:pt idx="51">
                  <c:v>1.9359875097580082</c:v>
                </c:pt>
                <c:pt idx="52">
                  <c:v>2.4637455169187472</c:v>
                </c:pt>
                <c:pt idx="53">
                  <c:v>2.0817150846667465</c:v>
                </c:pt>
                <c:pt idx="54">
                  <c:v>1.7326732673267342</c:v>
                </c:pt>
                <c:pt idx="55">
                  <c:v>2.4864024864025058</c:v>
                </c:pt>
                <c:pt idx="56">
                  <c:v>2.05723124516628</c:v>
                </c:pt>
                <c:pt idx="57">
                  <c:v>2.9384472626043934</c:v>
                </c:pt>
                <c:pt idx="58">
                  <c:v>4.3002093734900937</c:v>
                </c:pt>
                <c:pt idx="59">
                  <c:v>3.366842189245256</c:v>
                </c:pt>
                <c:pt idx="60">
                  <c:v>2.3584148884967071</c:v>
                </c:pt>
                <c:pt idx="61">
                  <c:v>2.3274350390562804</c:v>
                </c:pt>
                <c:pt idx="62">
                  <c:v>2.9187817258883086</c:v>
                </c:pt>
                <c:pt idx="63">
                  <c:v>3.507428396385337</c:v>
                </c:pt>
                <c:pt idx="64">
                  <c:v>3.5002282757571335</c:v>
                </c:pt>
                <c:pt idx="65">
                  <c:v>3.2567341348348711</c:v>
                </c:pt>
                <c:pt idx="66">
                  <c:v>3.558394160583922</c:v>
                </c:pt>
                <c:pt idx="67">
                  <c:v>2.9567854435178287</c:v>
                </c:pt>
                <c:pt idx="68">
                  <c:v>3.1221582297666028</c:v>
                </c:pt>
                <c:pt idx="69">
                  <c:v>1.6826923076923128</c:v>
                </c:pt>
                <c:pt idx="70">
                  <c:v>0.89561457689932844</c:v>
                </c:pt>
                <c:pt idx="71">
                  <c:v>0.77184316146958754</c:v>
                </c:pt>
                <c:pt idx="72">
                  <c:v>1.1755485893417017</c:v>
                </c:pt>
                <c:pt idx="73">
                  <c:v>0.79451627979436612</c:v>
                </c:pt>
                <c:pt idx="74">
                  <c:v>0.49321824907522238</c:v>
                </c:pt>
                <c:pt idx="75">
                  <c:v>-1.0654039656703196</c:v>
                </c:pt>
                <c:pt idx="76">
                  <c:v>-0.99985296279959668</c:v>
                </c:pt>
                <c:pt idx="77">
                  <c:v>-0.57479734708917318</c:v>
                </c:pt>
                <c:pt idx="78">
                  <c:v>-0.23494860499265746</c:v>
                </c:pt>
                <c:pt idx="79">
                  <c:v>0.60382916053018931</c:v>
                </c:pt>
                <c:pt idx="80">
                  <c:v>0.89653145208701268</c:v>
                </c:pt>
                <c:pt idx="81">
                  <c:v>1.5366430260047137</c:v>
                </c:pt>
                <c:pt idx="82">
                  <c:v>2.8925619834710758</c:v>
                </c:pt>
                <c:pt idx="83">
                  <c:v>3.0637254901960675</c:v>
                </c:pt>
                <c:pt idx="84">
                  <c:v>3.8109992254066638</c:v>
                </c:pt>
                <c:pt idx="85">
                  <c:v>3.9567233384853129</c:v>
                </c:pt>
                <c:pt idx="86">
                  <c:v>4.325153374233115</c:v>
                </c:pt>
                <c:pt idx="87">
                  <c:v>4.0682022135806184</c:v>
                </c:pt>
                <c:pt idx="88">
                  <c:v>4.0695083915045283</c:v>
                </c:pt>
                <c:pt idx="89">
                  <c:v>4.4026089534539237</c:v>
                </c:pt>
                <c:pt idx="90">
                  <c:v>5.607889314100678</c:v>
                </c:pt>
                <c:pt idx="91">
                  <c:v>5.3725662421314713</c:v>
                </c:pt>
                <c:pt idx="92">
                  <c:v>4.8943918426802568</c:v>
                </c:pt>
                <c:pt idx="93">
                  <c:v>5.7479627473806749</c:v>
                </c:pt>
                <c:pt idx="94">
                  <c:v>4.8639000446229375</c:v>
                </c:pt>
                <c:pt idx="95">
                  <c:v>4.9791914387633751</c:v>
                </c:pt>
                <c:pt idx="96">
                  <c:v>3.0741680346216826</c:v>
                </c:pt>
                <c:pt idx="97">
                  <c:v>3.5385072851620514</c:v>
                </c:pt>
                <c:pt idx="98">
                  <c:v>3.9400176418700417</c:v>
                </c:pt>
                <c:pt idx="99">
                  <c:v>3.9522851394078851</c:v>
                </c:pt>
                <c:pt idx="100">
                  <c:v>3.4536891679748827</c:v>
                </c:pt>
                <c:pt idx="101">
                  <c:v>2.8396989919068583</c:v>
                </c:pt>
                <c:pt idx="102">
                  <c:v>0.80836236933796712</c:v>
                </c:pt>
                <c:pt idx="103">
                  <c:v>1.0419560989163745</c:v>
                </c:pt>
                <c:pt idx="104">
                  <c:v>0.80544368837660585</c:v>
                </c:pt>
                <c:pt idx="105">
                  <c:v>-0.48162928306042518</c:v>
                </c:pt>
                <c:pt idx="106">
                  <c:v>-8.5106382978727968E-2</c:v>
                </c:pt>
                <c:pt idx="107">
                  <c:v>-0.43890698003681283</c:v>
                </c:pt>
                <c:pt idx="108">
                  <c:v>1.2595917185464156</c:v>
                </c:pt>
                <c:pt idx="109">
                  <c:v>0.74669730040206606</c:v>
                </c:pt>
                <c:pt idx="110">
                  <c:v>0.57991513437056774</c:v>
                </c:pt>
                <c:pt idx="111">
                  <c:v>0.82953131480714148</c:v>
                </c:pt>
                <c:pt idx="112">
                  <c:v>1.7933508070078874</c:v>
                </c:pt>
                <c:pt idx="113">
                  <c:v>1.7948363937594802</c:v>
                </c:pt>
                <c:pt idx="114">
                  <c:v>2.5162449882483173</c:v>
                </c:pt>
                <c:pt idx="115">
                  <c:v>2.9561391447820551</c:v>
                </c:pt>
                <c:pt idx="116">
                  <c:v>2.4108003857280513</c:v>
                </c:pt>
                <c:pt idx="117">
                  <c:v>2.1709070796460228</c:v>
                </c:pt>
                <c:pt idx="118">
                  <c:v>3.3503691084610931</c:v>
                </c:pt>
                <c:pt idx="119">
                  <c:v>4.0386803185437969</c:v>
                </c:pt>
                <c:pt idx="120">
                  <c:v>3.2599370889333734</c:v>
                </c:pt>
                <c:pt idx="121">
                  <c:v>2.6653363740022806</c:v>
                </c:pt>
                <c:pt idx="122">
                  <c:v>2.8266066657291589</c:v>
                </c:pt>
                <c:pt idx="123">
                  <c:v>2.4132730015082871</c:v>
                </c:pt>
                <c:pt idx="124">
                  <c:v>2.4935628133893273</c:v>
                </c:pt>
                <c:pt idx="125">
                  <c:v>3.0923640309236333</c:v>
                </c:pt>
                <c:pt idx="126">
                  <c:v>2.387053270397832</c:v>
                </c:pt>
                <c:pt idx="127">
                  <c:v>2.510683760683774</c:v>
                </c:pt>
                <c:pt idx="128">
                  <c:v>2.8383104654291058</c:v>
                </c:pt>
                <c:pt idx="129">
                  <c:v>2.5578562728379994</c:v>
                </c:pt>
                <c:pt idx="130">
                  <c:v>1.6758241758241699</c:v>
                </c:pt>
                <c:pt idx="131">
                  <c:v>1.4762165117550463</c:v>
                </c:pt>
                <c:pt idx="132">
                  <c:v>1.6754361672666862</c:v>
                </c:pt>
                <c:pt idx="133">
                  <c:v>2.5961404970151314</c:v>
                </c:pt>
                <c:pt idx="134">
                  <c:v>2.5574398249452734</c:v>
                </c:pt>
                <c:pt idx="135">
                  <c:v>3.7889945106439837</c:v>
                </c:pt>
                <c:pt idx="136">
                  <c:v>3.7286790955969984</c:v>
                </c:pt>
                <c:pt idx="137">
                  <c:v>4.3415340086830678</c:v>
                </c:pt>
                <c:pt idx="138">
                  <c:v>4.1886195995785025</c:v>
                </c:pt>
                <c:pt idx="139">
                  <c:v>3.2308494007295296</c:v>
                </c:pt>
                <c:pt idx="140">
                  <c:v>2.9431000654022155</c:v>
                </c:pt>
                <c:pt idx="141">
                  <c:v>3.1670625494853555</c:v>
                </c:pt>
                <c:pt idx="142">
                  <c:v>3.6341529316400889</c:v>
                </c:pt>
                <c:pt idx="143">
                  <c:v>2.7613146551724199</c:v>
                </c:pt>
                <c:pt idx="144">
                  <c:v>2.3968405283943728</c:v>
                </c:pt>
                <c:pt idx="145">
                  <c:v>1.7861975642760486</c:v>
                </c:pt>
                <c:pt idx="146">
                  <c:v>1.4135218029070584</c:v>
                </c:pt>
                <c:pt idx="147">
                  <c:v>0.92879256965943124</c:v>
                </c:pt>
                <c:pt idx="148">
                  <c:v>0.84130019120458588</c:v>
                </c:pt>
                <c:pt idx="149">
                  <c:v>0.58000252175007816</c:v>
                </c:pt>
                <c:pt idx="150">
                  <c:v>0.93552465233881499</c:v>
                </c:pt>
                <c:pt idx="151">
                  <c:v>0.65623422513882979</c:v>
                </c:pt>
                <c:pt idx="152">
                  <c:v>0.54637865311308875</c:v>
                </c:pt>
                <c:pt idx="153">
                  <c:v>0.55001279099513578</c:v>
                </c:pt>
                <c:pt idx="154">
                  <c:v>0.26072220049537798</c:v>
                </c:pt>
                <c:pt idx="155">
                  <c:v>0.99619871542795391</c:v>
                </c:pt>
                <c:pt idx="156">
                  <c:v>0.90437558185929579</c:v>
                </c:pt>
                <c:pt idx="157">
                  <c:v>1.5953203935123783</c:v>
                </c:pt>
                <c:pt idx="158">
                  <c:v>1.4464168310322378</c:v>
                </c:pt>
                <c:pt idx="159">
                  <c:v>0.49846625766871711</c:v>
                </c:pt>
                <c:pt idx="160">
                  <c:v>0.37921880925293472</c:v>
                </c:pt>
                <c:pt idx="161">
                  <c:v>0.70201830262004439</c:v>
                </c:pt>
                <c:pt idx="162">
                  <c:v>0.57615230460921207</c:v>
                </c:pt>
                <c:pt idx="163">
                  <c:v>0.84002006018053521</c:v>
                </c:pt>
                <c:pt idx="164">
                  <c:v>0.64450903576394047</c:v>
                </c:pt>
                <c:pt idx="165">
                  <c:v>0.69965653224779434</c:v>
                </c:pt>
                <c:pt idx="166">
                  <c:v>0.63710830841243737</c:v>
                </c:pt>
                <c:pt idx="167">
                  <c:v>0.38935756002596023</c:v>
                </c:pt>
                <c:pt idx="168">
                  <c:v>0.80400685382890913</c:v>
                </c:pt>
                <c:pt idx="169">
                  <c:v>0.54959434702956944</c:v>
                </c:pt>
                <c:pt idx="170">
                  <c:v>0.51847051198961047</c:v>
                </c:pt>
                <c:pt idx="171">
                  <c:v>1.373521556657753</c:v>
                </c:pt>
                <c:pt idx="172">
                  <c:v>1.284472988288643</c:v>
                </c:pt>
                <c:pt idx="173">
                  <c:v>1.145275737582474</c:v>
                </c:pt>
                <c:pt idx="174">
                  <c:v>1.2204234122042301</c:v>
                </c:pt>
                <c:pt idx="175">
                  <c:v>1.4049484023374248</c:v>
                </c:pt>
                <c:pt idx="176">
                  <c:v>1.5821195379206454</c:v>
                </c:pt>
                <c:pt idx="177">
                  <c:v>1.5664477008590305</c:v>
                </c:pt>
                <c:pt idx="178">
                  <c:v>1.3307493540051674</c:v>
                </c:pt>
                <c:pt idx="179">
                  <c:v>1.2411118293471413</c:v>
                </c:pt>
                <c:pt idx="180">
                  <c:v>0.81066945606693697</c:v>
                </c:pt>
                <c:pt idx="181">
                  <c:v>0.98906819364912302</c:v>
                </c:pt>
                <c:pt idx="182">
                  <c:v>1.0315925209542165</c:v>
                </c:pt>
                <c:pt idx="183">
                  <c:v>0.84054698281270657</c:v>
                </c:pt>
                <c:pt idx="184">
                  <c:v>0.96978739276387671</c:v>
                </c:pt>
                <c:pt idx="185">
                  <c:v>1.04615384615383</c:v>
                </c:pt>
                <c:pt idx="186">
                  <c:v>0.94734251968502381</c:v>
                </c:pt>
                <c:pt idx="187">
                  <c:v>1.0176557135850972</c:v>
                </c:pt>
                <c:pt idx="188">
                  <c:v>0.92707045735476168</c:v>
                </c:pt>
                <c:pt idx="189">
                  <c:v>0.5472636815920362</c:v>
                </c:pt>
                <c:pt idx="190">
                  <c:v>0.77776361086319135</c:v>
                </c:pt>
                <c:pt idx="191">
                  <c:v>0.9705018516153574</c:v>
                </c:pt>
                <c:pt idx="192">
                  <c:v>1.4526588845655164</c:v>
                </c:pt>
                <c:pt idx="193">
                  <c:v>1.1984536082474406</c:v>
                </c:pt>
                <c:pt idx="194">
                  <c:v>1.1486917677089981</c:v>
                </c:pt>
                <c:pt idx="195">
                  <c:v>1.1321224185120826</c:v>
                </c:pt>
                <c:pt idx="196">
                  <c:v>1.1205516561999973</c:v>
                </c:pt>
                <c:pt idx="197">
                  <c:v>1.0475030450669998</c:v>
                </c:pt>
                <c:pt idx="198">
                  <c:v>1.2309567336989735</c:v>
                </c:pt>
                <c:pt idx="199">
                  <c:v>1.2258769268115088</c:v>
                </c:pt>
                <c:pt idx="200">
                  <c:v>1.2124923453765923</c:v>
                </c:pt>
                <c:pt idx="201">
                  <c:v>1.5215239980207684</c:v>
                </c:pt>
                <c:pt idx="202">
                  <c:v>1.4676113360323928</c:v>
                </c:pt>
                <c:pt idx="203">
                  <c:v>1.3405842923991385</c:v>
                </c:pt>
                <c:pt idx="204">
                  <c:v>1.1761697775505064</c:v>
                </c:pt>
                <c:pt idx="205">
                  <c:v>1.3370686361899864</c:v>
                </c:pt>
                <c:pt idx="206">
                  <c:v>1.3375394321766487</c:v>
                </c:pt>
                <c:pt idx="207">
                  <c:v>1.3900848812891997</c:v>
                </c:pt>
                <c:pt idx="208">
                  <c:v>1.7413541159279067</c:v>
                </c:pt>
                <c:pt idx="209">
                  <c:v>2.0250723240115898</c:v>
                </c:pt>
                <c:pt idx="210">
                  <c:v>2.1430291355646558</c:v>
                </c:pt>
                <c:pt idx="211">
                  <c:v>2.4340527577937587</c:v>
                </c:pt>
                <c:pt idx="212">
                  <c:v>2.541142303969024</c:v>
                </c:pt>
                <c:pt idx="213">
                  <c:v>2.0592177409528567</c:v>
                </c:pt>
                <c:pt idx="214">
                  <c:v>1.3591022443890211</c:v>
                </c:pt>
                <c:pt idx="215">
                  <c:v>1.2354923249719318</c:v>
                </c:pt>
                <c:pt idx="216">
                  <c:v>0.94768764215313883</c:v>
                </c:pt>
                <c:pt idx="217">
                  <c:v>1.3068610203568864</c:v>
                </c:pt>
                <c:pt idx="218">
                  <c:v>1.3447889428464643</c:v>
                </c:pt>
                <c:pt idx="219">
                  <c:v>1.7350157728706517</c:v>
                </c:pt>
                <c:pt idx="220">
                  <c:v>1.7354877318970674</c:v>
                </c:pt>
                <c:pt idx="221">
                  <c:v>1.772211720226835</c:v>
                </c:pt>
                <c:pt idx="222">
                  <c:v>1.8151815181518094</c:v>
                </c:pt>
                <c:pt idx="223">
                  <c:v>1.9197003394591849</c:v>
                </c:pt>
                <c:pt idx="224">
                  <c:v>1.6403115411848024</c:v>
                </c:pt>
                <c:pt idx="225">
                  <c:v>1.3729703915950298</c:v>
                </c:pt>
                <c:pt idx="226">
                  <c:v>1.316275064583583</c:v>
                </c:pt>
                <c:pt idx="227">
                  <c:v>1.2820512820512775</c:v>
                </c:pt>
                <c:pt idx="228">
                  <c:v>1.3768932281887469</c:v>
                </c:pt>
                <c:pt idx="229">
                  <c:v>1.1163483006698005</c:v>
                </c:pt>
                <c:pt idx="230">
                  <c:v>1.1795060818282188</c:v>
                </c:pt>
                <c:pt idx="231">
                  <c:v>1.0733452593917781</c:v>
                </c:pt>
                <c:pt idx="232">
                  <c:v>0.94117647058822307</c:v>
                </c:pt>
                <c:pt idx="233">
                  <c:v>0.9635477130253145</c:v>
                </c:pt>
                <c:pt idx="234">
                  <c:v>0.71775874044919252</c:v>
                </c:pt>
                <c:pt idx="235">
                  <c:v>0.66613069943723957</c:v>
                </c:pt>
                <c:pt idx="236">
                  <c:v>0.48763497039359116</c:v>
                </c:pt>
                <c:pt idx="237">
                  <c:v>0.60063596749500014</c:v>
                </c:pt>
                <c:pt idx="238">
                  <c:v>0.23069451189898782</c:v>
                </c:pt>
                <c:pt idx="239">
                  <c:v>0.15822784810126667</c:v>
                </c:pt>
                <c:pt idx="240">
                  <c:v>0.24694406716878614</c:v>
                </c:pt>
                <c:pt idx="241">
                  <c:v>0.11040235525023867</c:v>
                </c:pt>
                <c:pt idx="242">
                  <c:v>7.2859744990894093E-2</c:v>
                </c:pt>
                <c:pt idx="243">
                  <c:v>5.8997050147491237E-2</c:v>
                </c:pt>
                <c:pt idx="244">
                  <c:v>0.15151515151516914</c:v>
                </c:pt>
                <c:pt idx="245">
                  <c:v>0.1494768310911665</c:v>
                </c:pt>
                <c:pt idx="246">
                  <c:v>0.32183908045977372</c:v>
                </c:pt>
                <c:pt idx="247">
                  <c:v>0.37649743297205607</c:v>
                </c:pt>
                <c:pt idx="248">
                  <c:v>0.69324090121318793</c:v>
                </c:pt>
                <c:pt idx="249">
                  <c:v>1.3579957855303082</c:v>
                </c:pt>
                <c:pt idx="250">
                  <c:v>2.3500908540278642</c:v>
                </c:pt>
                <c:pt idx="251">
                  <c:v>2.6370154332239437</c:v>
                </c:pt>
                <c:pt idx="252">
                  <c:v>4.0522231801946029</c:v>
                </c:pt>
                <c:pt idx="253">
                  <c:v>4.215169709594413</c:v>
                </c:pt>
                <c:pt idx="254">
                  <c:v>4.5382841888120584</c:v>
                </c:pt>
                <c:pt idx="255">
                  <c:v>5.4009433962264097</c:v>
                </c:pt>
                <c:pt idx="256">
                  <c:v>5.7954148725706922</c:v>
                </c:pt>
                <c:pt idx="257">
                  <c:v>6.1194029850746512</c:v>
                </c:pt>
                <c:pt idx="258">
                  <c:v>6.8285976168652507</c:v>
                </c:pt>
                <c:pt idx="259">
                  <c:v>7.0129574903387226</c:v>
                </c:pt>
                <c:pt idx="260">
                  <c:v>7.3895582329317255</c:v>
                </c:pt>
                <c:pt idx="261">
                  <c:v>7.4266574266574237</c:v>
                </c:pt>
                <c:pt idx="262">
                  <c:v>7.2316250443839492</c:v>
                </c:pt>
                <c:pt idx="263">
                  <c:v>7.2815533980582492</c:v>
                </c:pt>
                <c:pt idx="264">
                  <c:v>6.794507575757569</c:v>
                </c:pt>
                <c:pt idx="265">
                  <c:v>7.0311581422692671</c:v>
                </c:pt>
                <c:pt idx="266">
                  <c:v>7.0922809053975522</c:v>
                </c:pt>
                <c:pt idx="267">
                  <c:v>6.410830163347514</c:v>
                </c:pt>
                <c:pt idx="268">
                  <c:v>6.3139368606313973</c:v>
                </c:pt>
                <c:pt idx="269">
                  <c:v>6.1668289516390695</c:v>
                </c:pt>
                <c:pt idx="270">
                  <c:v>5.5984555984555984</c:v>
                </c:pt>
                <c:pt idx="271">
                  <c:v>5.0238980350504336</c:v>
                </c:pt>
                <c:pt idx="272">
                  <c:v>4.9364248317127712</c:v>
                </c:pt>
                <c:pt idx="273">
                  <c:v>4.150091388022803</c:v>
                </c:pt>
                <c:pt idx="274">
                  <c:v>3.8631346578366532</c:v>
                </c:pt>
                <c:pt idx="275">
                  <c:v>3.697163668469261</c:v>
                </c:pt>
                <c:pt idx="276">
                  <c:v>3.679893593438277</c:v>
                </c:pt>
                <c:pt idx="277">
                  <c:v>3.0099967043831555</c:v>
                </c:pt>
                <c:pt idx="278">
                  <c:v>2.6446997615434675</c:v>
                </c:pt>
                <c:pt idx="279">
                  <c:v>2.3656818420775938</c:v>
                </c:pt>
                <c:pt idx="280">
                  <c:v>2.3383341955509396</c:v>
                </c:pt>
                <c:pt idx="281">
                  <c:v>2.1705900336288719</c:v>
                </c:pt>
                <c:pt idx="282">
                  <c:v>2.3461304082876389</c:v>
                </c:pt>
                <c:pt idx="283">
                  <c:v>2.3968446601941862</c:v>
                </c:pt>
                <c:pt idx="284">
                  <c:v>2.0771815497403479</c:v>
                </c:pt>
                <c:pt idx="285">
                  <c:v>2.4052854340869123</c:v>
                </c:pt>
                <c:pt idx="286">
                  <c:v>2.104144527098839</c:v>
                </c:pt>
                <c:pt idx="287">
                  <c:v>1.8412090251170854</c:v>
                </c:pt>
                <c:pt idx="288">
                  <c:v>1.8280949326491269</c:v>
                </c:pt>
                <c:pt idx="289">
                  <c:v>2.0262344033272983</c:v>
                </c:pt>
                <c:pt idx="290">
                  <c:v>2.1541710665258673</c:v>
                </c:pt>
                <c:pt idx="291">
                  <c:v>2.5780608052588416</c:v>
                </c:pt>
                <c:pt idx="292">
                  <c:v>2.7297543221110221</c:v>
                </c:pt>
                <c:pt idx="293">
                  <c:v>2.5334131258727188</c:v>
                </c:pt>
                <c:pt idx="294">
                  <c:v>2.4709735040190584</c:v>
                </c:pt>
                <c:pt idx="295">
                  <c:v>2.716049382716057</c:v>
                </c:pt>
                <c:pt idx="296">
                  <c:v>2.394014962593527</c:v>
                </c:pt>
                <c:pt idx="297">
                  <c:v>2.5100806451612945</c:v>
                </c:pt>
                <c:pt idx="298">
                  <c:v>2.445878434637816</c:v>
                </c:pt>
                <c:pt idx="299">
                  <c:v>2.455847005956735</c:v>
                </c:pt>
                <c:pt idx="300">
                  <c:v>2.3307086614173134</c:v>
                </c:pt>
                <c:pt idx="301">
                  <c:v>2.2577610536218318</c:v>
                </c:pt>
                <c:pt idx="302">
                  <c:v>2.346495761835854</c:v>
                </c:pt>
                <c:pt idx="303">
                  <c:v>2.4632021628116396</c:v>
                </c:pt>
                <c:pt idx="304">
                  <c:v>2.1159334711150501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2773-4F2A-BE68-FFC3AA55F34C}"/>
            </c:ext>
          </c:extLst>
        </c:ser>
        <c:ser>
          <c:idx val="16"/>
          <c:order val="16"/>
          <c:tx>
            <c:strRef>
              <c:f>Sheet1!$C$52</c:f>
              <c:strCache>
                <c:ptCount val="1"/>
                <c:pt idx="0">
                  <c:v>Netherlands</c:v>
                </c:pt>
              </c:strCache>
            </c:strRef>
          </c:tx>
          <c:spPr>
            <a:ln w="31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Sheet1!$AA$1:$LS$1</c:f>
              <c:numCache>
                <c:formatCode>m/d/yyyy</c:formatCode>
                <c:ptCount val="305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  <c:pt idx="269">
                  <c:v>45078</c:v>
                </c:pt>
                <c:pt idx="270">
                  <c:v>45108</c:v>
                </c:pt>
                <c:pt idx="271">
                  <c:v>45139</c:v>
                </c:pt>
                <c:pt idx="272">
                  <c:v>45170</c:v>
                </c:pt>
                <c:pt idx="273">
                  <c:v>45200</c:v>
                </c:pt>
                <c:pt idx="274">
                  <c:v>45231</c:v>
                </c:pt>
                <c:pt idx="275">
                  <c:v>45261</c:v>
                </c:pt>
                <c:pt idx="276">
                  <c:v>45292</c:v>
                </c:pt>
                <c:pt idx="277">
                  <c:v>45323</c:v>
                </c:pt>
                <c:pt idx="278">
                  <c:v>45352</c:v>
                </c:pt>
                <c:pt idx="279">
                  <c:v>45383</c:v>
                </c:pt>
                <c:pt idx="280">
                  <c:v>45413</c:v>
                </c:pt>
                <c:pt idx="281">
                  <c:v>45444</c:v>
                </c:pt>
                <c:pt idx="282">
                  <c:v>45474</c:v>
                </c:pt>
                <c:pt idx="283">
                  <c:v>45505</c:v>
                </c:pt>
                <c:pt idx="284">
                  <c:v>45536</c:v>
                </c:pt>
                <c:pt idx="285">
                  <c:v>45566</c:v>
                </c:pt>
                <c:pt idx="286">
                  <c:v>45597</c:v>
                </c:pt>
                <c:pt idx="287">
                  <c:v>45627</c:v>
                </c:pt>
                <c:pt idx="288">
                  <c:v>45658</c:v>
                </c:pt>
                <c:pt idx="289">
                  <c:v>45689</c:v>
                </c:pt>
                <c:pt idx="290">
                  <c:v>45717</c:v>
                </c:pt>
                <c:pt idx="291">
                  <c:v>45748</c:v>
                </c:pt>
                <c:pt idx="292">
                  <c:v>45778</c:v>
                </c:pt>
                <c:pt idx="293">
                  <c:v>45809</c:v>
                </c:pt>
                <c:pt idx="294">
                  <c:v>45839</c:v>
                </c:pt>
                <c:pt idx="295">
                  <c:v>45870</c:v>
                </c:pt>
                <c:pt idx="296">
                  <c:v>45901</c:v>
                </c:pt>
                <c:pt idx="297">
                  <c:v>45931</c:v>
                </c:pt>
                <c:pt idx="298">
                  <c:v>45962</c:v>
                </c:pt>
                <c:pt idx="299">
                  <c:v>45992</c:v>
                </c:pt>
                <c:pt idx="300">
                  <c:v>46023</c:v>
                </c:pt>
                <c:pt idx="301">
                  <c:v>46054</c:v>
                </c:pt>
                <c:pt idx="302">
                  <c:v>46082</c:v>
                </c:pt>
                <c:pt idx="303">
                  <c:v>46113</c:v>
                </c:pt>
                <c:pt idx="304">
                  <c:v>46143</c:v>
                </c:pt>
              </c:numCache>
            </c:numRef>
          </c:cat>
          <c:val>
            <c:numRef>
              <c:f>Sheet1!$AA$52:$LS$52</c:f>
              <c:numCache>
                <c:formatCode>0.0</c:formatCode>
                <c:ptCount val="305"/>
                <c:pt idx="0">
                  <c:v>4.626002611453095</c:v>
                </c:pt>
                <c:pt idx="1">
                  <c:v>4.9712483769245086</c:v>
                </c:pt>
                <c:pt idx="2">
                  <c:v>5.0073367571533245</c:v>
                </c:pt>
                <c:pt idx="3">
                  <c:v>5.4276315789473673</c:v>
                </c:pt>
                <c:pt idx="4">
                  <c:v>5.4856934572626193</c:v>
                </c:pt>
                <c:pt idx="5">
                  <c:v>5.0847457627118731</c:v>
                </c:pt>
                <c:pt idx="6">
                  <c:v>5.3179824561403688</c:v>
                </c:pt>
                <c:pt idx="7">
                  <c:v>5.225782957028402</c:v>
                </c:pt>
                <c:pt idx="8">
                  <c:v>5.3400685549341631</c:v>
                </c:pt>
                <c:pt idx="9">
                  <c:v>4.9973036131583548</c:v>
                </c:pt>
                <c:pt idx="10">
                  <c:v>4.8038862900323887</c:v>
                </c:pt>
                <c:pt idx="11">
                  <c:v>5.150912705584676</c:v>
                </c:pt>
                <c:pt idx="12">
                  <c:v>4.8671777500445712</c:v>
                </c:pt>
                <c:pt idx="13">
                  <c:v>4.470754550273881</c:v>
                </c:pt>
                <c:pt idx="14">
                  <c:v>4.3493449781659477</c:v>
                </c:pt>
                <c:pt idx="15">
                  <c:v>4.2121684867394649</c:v>
                </c:pt>
                <c:pt idx="16">
                  <c:v>3.7664132688320695</c:v>
                </c:pt>
                <c:pt idx="17">
                  <c:v>3.7981269510926285</c:v>
                </c:pt>
                <c:pt idx="18">
                  <c:v>3.7306958181502647</c:v>
                </c:pt>
                <c:pt idx="19">
                  <c:v>3.6511507181173242</c:v>
                </c:pt>
                <c:pt idx="20">
                  <c:v>3.5793800308271839</c:v>
                </c:pt>
                <c:pt idx="21">
                  <c:v>3.4411915767847967</c:v>
                </c:pt>
                <c:pt idx="22">
                  <c:v>3.2618025751072866</c:v>
                </c:pt>
                <c:pt idx="23">
                  <c:v>3.2141629425919582</c:v>
                </c:pt>
                <c:pt idx="24">
                  <c:v>2.6861611696701759</c:v>
                </c:pt>
                <c:pt idx="25">
                  <c:v>2.9093369418132786</c:v>
                </c:pt>
                <c:pt idx="26">
                  <c:v>2.7619685302979535</c:v>
                </c:pt>
                <c:pt idx="27">
                  <c:v>2.1956087824351211</c:v>
                </c:pt>
                <c:pt idx="28">
                  <c:v>2.2477522477522438</c:v>
                </c:pt>
                <c:pt idx="29">
                  <c:v>2.1219715956557916</c:v>
                </c:pt>
                <c:pt idx="30">
                  <c:v>2.1244563399130056</c:v>
                </c:pt>
                <c:pt idx="31">
                  <c:v>2.1869782971619456</c:v>
                </c:pt>
                <c:pt idx="32">
                  <c:v>2.0502645502645578</c:v>
                </c:pt>
                <c:pt idx="33">
                  <c:v>1.9364448857994043</c:v>
                </c:pt>
                <c:pt idx="34">
                  <c:v>2.0448877805486321</c:v>
                </c:pt>
                <c:pt idx="35">
                  <c:v>1.582014987510405</c:v>
                </c:pt>
                <c:pt idx="36">
                  <c:v>1.5066225165562885</c:v>
                </c:pt>
                <c:pt idx="37">
                  <c:v>1.3477975016436439</c:v>
                </c:pt>
                <c:pt idx="38">
                  <c:v>1.2542759407069504</c:v>
                </c:pt>
                <c:pt idx="39">
                  <c:v>1.513671875</c:v>
                </c:pt>
                <c:pt idx="40">
                  <c:v>1.7261032405145871</c:v>
                </c:pt>
                <c:pt idx="41">
                  <c:v>1.48887434554974</c:v>
                </c:pt>
                <c:pt idx="42">
                  <c:v>1.2448812448812463</c:v>
                </c:pt>
                <c:pt idx="43">
                  <c:v>1.1599411860807152</c:v>
                </c:pt>
                <c:pt idx="44">
                  <c:v>1.1665586519766569</c:v>
                </c:pt>
                <c:pt idx="45">
                  <c:v>1.5099853872381885</c:v>
                </c:pt>
                <c:pt idx="46">
                  <c:v>1.4825676115998609</c:v>
                </c:pt>
                <c:pt idx="47">
                  <c:v>1.2622950819672241</c:v>
                </c:pt>
                <c:pt idx="48">
                  <c:v>1.255912575436291</c:v>
                </c:pt>
                <c:pt idx="49">
                  <c:v>1.4596172559195653</c:v>
                </c:pt>
                <c:pt idx="50">
                  <c:v>1.5283140283140373</c:v>
                </c:pt>
                <c:pt idx="51">
                  <c:v>1.2987012987013102</c:v>
                </c:pt>
                <c:pt idx="52">
                  <c:v>1.056507123419248</c:v>
                </c:pt>
                <c:pt idx="53">
                  <c:v>1.4347896179268016</c:v>
                </c:pt>
                <c:pt idx="54">
                  <c:v>1.4560750687590884</c:v>
                </c:pt>
                <c:pt idx="55">
                  <c:v>1.6634366925064592</c:v>
                </c:pt>
                <c:pt idx="56">
                  <c:v>1.6495836002562436</c:v>
                </c:pt>
                <c:pt idx="57">
                  <c:v>1.5035188739603189</c:v>
                </c:pt>
                <c:pt idx="58">
                  <c:v>1.6053941242575087</c:v>
                </c:pt>
                <c:pt idx="59">
                  <c:v>2.0074469807349837</c:v>
                </c:pt>
                <c:pt idx="60">
                  <c:v>1.7396907216494784</c:v>
                </c:pt>
                <c:pt idx="61">
                  <c:v>1.4705882352941124</c:v>
                </c:pt>
                <c:pt idx="62">
                  <c:v>1.3785453969259898</c:v>
                </c:pt>
                <c:pt idx="63">
                  <c:v>1.7568850902184296</c:v>
                </c:pt>
                <c:pt idx="64">
                  <c:v>1.7899572311104173</c:v>
                </c:pt>
                <c:pt idx="65">
                  <c:v>1.7800381436745116</c:v>
                </c:pt>
                <c:pt idx="66">
                  <c:v>1.7700526231861025</c:v>
                </c:pt>
                <c:pt idx="67">
                  <c:v>1.8745035742652849</c:v>
                </c:pt>
                <c:pt idx="68">
                  <c:v>1.5282810776744871</c:v>
                </c:pt>
                <c:pt idx="69">
                  <c:v>1.3551843681058884</c:v>
                </c:pt>
                <c:pt idx="70">
                  <c:v>1.6116290093221686</c:v>
                </c:pt>
                <c:pt idx="71">
                  <c:v>1.7140136486272217</c:v>
                </c:pt>
                <c:pt idx="72">
                  <c:v>1.2191260291323669</c:v>
                </c:pt>
                <c:pt idx="73">
                  <c:v>1.3705103969754218</c:v>
                </c:pt>
                <c:pt idx="74">
                  <c:v>1.87558612066272</c:v>
                </c:pt>
                <c:pt idx="75">
                  <c:v>1.9443148234562058</c:v>
                </c:pt>
                <c:pt idx="76">
                  <c:v>2.0230314347961409</c:v>
                </c:pt>
                <c:pt idx="77">
                  <c:v>1.84259837601497</c:v>
                </c:pt>
                <c:pt idx="78">
                  <c:v>1.4258853024130325</c:v>
                </c:pt>
                <c:pt idx="79">
                  <c:v>1.0603461718384555</c:v>
                </c:pt>
                <c:pt idx="80">
                  <c:v>1.2725015518311622</c:v>
                </c:pt>
                <c:pt idx="81">
                  <c:v>1.6169154228855787</c:v>
                </c:pt>
                <c:pt idx="82">
                  <c:v>1.7882133416264878</c:v>
                </c:pt>
                <c:pt idx="83">
                  <c:v>1.5759088781400976</c:v>
                </c:pt>
                <c:pt idx="84">
                  <c:v>1.7988424839668449</c:v>
                </c:pt>
                <c:pt idx="85">
                  <c:v>1.9891219891220002</c:v>
                </c:pt>
                <c:pt idx="86">
                  <c:v>1.8870819269714456</c:v>
                </c:pt>
                <c:pt idx="87">
                  <c:v>1.6936222154409597</c:v>
                </c:pt>
                <c:pt idx="88">
                  <c:v>2.0744356314826184</c:v>
                </c:pt>
                <c:pt idx="89">
                  <c:v>2.3152407237043926</c:v>
                </c:pt>
                <c:pt idx="90">
                  <c:v>2.9661671558782743</c:v>
                </c:pt>
                <c:pt idx="91">
                  <c:v>2.9779355037802713</c:v>
                </c:pt>
                <c:pt idx="92">
                  <c:v>2.7888446215139417</c:v>
                </c:pt>
                <c:pt idx="93">
                  <c:v>2.4632802937576415</c:v>
                </c:pt>
                <c:pt idx="94">
                  <c:v>1.8790100824931377</c:v>
                </c:pt>
                <c:pt idx="95">
                  <c:v>1.658986175115218</c:v>
                </c:pt>
                <c:pt idx="96">
                  <c:v>1.7363245236631686</c:v>
                </c:pt>
                <c:pt idx="97">
                  <c:v>1.8741429224440109</c:v>
                </c:pt>
                <c:pt idx="98">
                  <c:v>1.8521307032073553</c:v>
                </c:pt>
                <c:pt idx="99">
                  <c:v>1.8304576144035911</c:v>
                </c:pt>
                <c:pt idx="100">
                  <c:v>1.5242080095636545</c:v>
                </c:pt>
                <c:pt idx="101">
                  <c:v>1.3637044807432996</c:v>
                </c:pt>
                <c:pt idx="102">
                  <c:v>-0.13503375843961773</c:v>
                </c:pt>
                <c:pt idx="103">
                  <c:v>-5.9934072520217985E-2</c:v>
                </c:pt>
                <c:pt idx="104">
                  <c:v>-2.9815146094214207E-2</c:v>
                </c:pt>
                <c:pt idx="105">
                  <c:v>0.40316559653574835</c:v>
                </c:pt>
                <c:pt idx="106">
                  <c:v>0.67476383265856477</c:v>
                </c:pt>
                <c:pt idx="107">
                  <c:v>0.72529465095192425</c:v>
                </c:pt>
                <c:pt idx="108">
                  <c:v>0.39268992599306163</c:v>
                </c:pt>
                <c:pt idx="109">
                  <c:v>0.3440023930601388</c:v>
                </c:pt>
                <c:pt idx="110">
                  <c:v>0.65050266114725641</c:v>
                </c:pt>
                <c:pt idx="111">
                  <c:v>0.6482982171799101</c:v>
                </c:pt>
                <c:pt idx="112">
                  <c:v>0.4562849573152894</c:v>
                </c:pt>
                <c:pt idx="113">
                  <c:v>0.23654642223536193</c:v>
                </c:pt>
                <c:pt idx="114">
                  <c:v>1.2620192307692291</c:v>
                </c:pt>
                <c:pt idx="115">
                  <c:v>1.1994002998500619</c:v>
                </c:pt>
                <c:pt idx="116">
                  <c:v>1.4166418133015224</c:v>
                </c:pt>
                <c:pt idx="117">
                  <c:v>1.3682331945270798</c:v>
                </c:pt>
                <c:pt idx="118">
                  <c:v>1.370271075364915</c:v>
                </c:pt>
                <c:pt idx="119">
                  <c:v>1.8301830183018231</c:v>
                </c:pt>
                <c:pt idx="120">
                  <c:v>1.8955919963893564</c:v>
                </c:pt>
                <c:pt idx="121">
                  <c:v>1.9675063347741828</c:v>
                </c:pt>
                <c:pt idx="122">
                  <c:v>1.8360752056404195</c:v>
                </c:pt>
                <c:pt idx="123">
                  <c:v>2.1226760357195174</c:v>
                </c:pt>
                <c:pt idx="124">
                  <c:v>2.2857142857142909</c:v>
                </c:pt>
                <c:pt idx="125">
                  <c:v>2.3008849557522248</c:v>
                </c:pt>
                <c:pt idx="126">
                  <c:v>3.2492581602373782</c:v>
                </c:pt>
                <c:pt idx="127">
                  <c:v>3.2148148148148259</c:v>
                </c:pt>
                <c:pt idx="128">
                  <c:v>2.9407440082340752</c:v>
                </c:pt>
                <c:pt idx="129">
                  <c:v>2.8315727699530724</c:v>
                </c:pt>
                <c:pt idx="130">
                  <c:v>2.5712606523655701</c:v>
                </c:pt>
                <c:pt idx="131">
                  <c:v>2.5191514437242324</c:v>
                </c:pt>
                <c:pt idx="132">
                  <c:v>2.8643141886903756</c:v>
                </c:pt>
                <c:pt idx="133">
                  <c:v>2.8650782049408186</c:v>
                </c:pt>
                <c:pt idx="134">
                  <c:v>2.8991778450887074</c:v>
                </c:pt>
                <c:pt idx="135">
                  <c:v>2.7666284403669694</c:v>
                </c:pt>
                <c:pt idx="136">
                  <c:v>2.4638303967913</c:v>
                </c:pt>
                <c:pt idx="137">
                  <c:v>2.5086505190311303</c:v>
                </c:pt>
                <c:pt idx="138">
                  <c:v>2.6009484121281901</c:v>
                </c:pt>
                <c:pt idx="139">
                  <c:v>2.5549016793454893</c:v>
                </c:pt>
                <c:pt idx="140">
                  <c:v>2.5424939294386606</c:v>
                </c:pt>
                <c:pt idx="141">
                  <c:v>3.2529604793836597</c:v>
                </c:pt>
                <c:pt idx="142">
                  <c:v>3.1800601633003911</c:v>
                </c:pt>
                <c:pt idx="143">
                  <c:v>3.3625520908176609</c:v>
                </c:pt>
                <c:pt idx="144">
                  <c:v>3.2151571695134162</c:v>
                </c:pt>
                <c:pt idx="145">
                  <c:v>3.2400170527213223</c:v>
                </c:pt>
                <c:pt idx="146">
                  <c:v>3.195962994112711</c:v>
                </c:pt>
                <c:pt idx="147">
                  <c:v>2.7758404240479928</c:v>
                </c:pt>
                <c:pt idx="148">
                  <c:v>3.0476723053264321</c:v>
                </c:pt>
                <c:pt idx="149">
                  <c:v>3.1645569620253111</c:v>
                </c:pt>
                <c:pt idx="150">
                  <c:v>3.0952380952380842</c:v>
                </c:pt>
                <c:pt idx="151">
                  <c:v>2.7991602519244152</c:v>
                </c:pt>
                <c:pt idx="152">
                  <c:v>2.3958768630728544</c:v>
                </c:pt>
                <c:pt idx="153">
                  <c:v>1.3126986320298295</c:v>
                </c:pt>
                <c:pt idx="154">
                  <c:v>1.1800638622796011</c:v>
                </c:pt>
                <c:pt idx="155">
                  <c:v>1.4041429167245711</c:v>
                </c:pt>
                <c:pt idx="156">
                  <c:v>0.80656376025587395</c:v>
                </c:pt>
                <c:pt idx="157">
                  <c:v>0.37164487267722368</c:v>
                </c:pt>
                <c:pt idx="158">
                  <c:v>0.13583265417005386</c:v>
                </c:pt>
                <c:pt idx="159">
                  <c:v>0.63789359391965839</c:v>
                </c:pt>
                <c:pt idx="160">
                  <c:v>0.13566680233347839</c:v>
                </c:pt>
                <c:pt idx="161">
                  <c:v>0.27266530334015826</c:v>
                </c:pt>
                <c:pt idx="162">
                  <c:v>0.25811710365439833</c:v>
                </c:pt>
                <c:pt idx="163">
                  <c:v>0.35398230088494742</c:v>
                </c:pt>
                <c:pt idx="164">
                  <c:v>0.24486464426607402</c:v>
                </c:pt>
                <c:pt idx="165">
                  <c:v>0.39552645935625463</c:v>
                </c:pt>
                <c:pt idx="166">
                  <c:v>0.26070252469811983</c:v>
                </c:pt>
                <c:pt idx="167">
                  <c:v>-5.4839594186995022E-2</c:v>
                </c:pt>
                <c:pt idx="168">
                  <c:v>-0.67595530417987604</c:v>
                </c:pt>
                <c:pt idx="169">
                  <c:v>-0.45255074053757172</c:v>
                </c:pt>
                <c:pt idx="170">
                  <c:v>-0.27129679869778434</c:v>
                </c:pt>
                <c:pt idx="171">
                  <c:v>-2.697235333783965E-2</c:v>
                </c:pt>
                <c:pt idx="172">
                  <c:v>0.69096328410782615</c:v>
                </c:pt>
                <c:pt idx="173">
                  <c:v>0.47586675730797445</c:v>
                </c:pt>
                <c:pt idx="174">
                  <c:v>0.79945799457994404</c:v>
                </c:pt>
                <c:pt idx="175">
                  <c:v>0.43413376746710419</c:v>
                </c:pt>
                <c:pt idx="176">
                  <c:v>0.2849776089021594</c:v>
                </c:pt>
                <c:pt idx="177">
                  <c:v>0.39396821084092259</c:v>
                </c:pt>
                <c:pt idx="178">
                  <c:v>0.36950869029699351</c:v>
                </c:pt>
                <c:pt idx="179">
                  <c:v>0.49382716049382047</c:v>
                </c:pt>
                <c:pt idx="180">
                  <c:v>0.22222222222221255</c:v>
                </c:pt>
                <c:pt idx="181">
                  <c:v>0.31684805069567279</c:v>
                </c:pt>
                <c:pt idx="182">
                  <c:v>0.51686615886834542</c:v>
                </c:pt>
                <c:pt idx="183">
                  <c:v>-0.20234722784296943</c:v>
                </c:pt>
                <c:pt idx="184">
                  <c:v>-0.21528525296016232</c:v>
                </c:pt>
                <c:pt idx="185">
                  <c:v>-0.20297699594046259</c:v>
                </c:pt>
                <c:pt idx="186">
                  <c:v>-0.56459201505578704</c:v>
                </c:pt>
                <c:pt idx="187">
                  <c:v>9.4556260975275919E-2</c:v>
                </c:pt>
                <c:pt idx="188">
                  <c:v>-8.1190798376185036E-2</c:v>
                </c:pt>
                <c:pt idx="189">
                  <c:v>0.27063599458725385</c:v>
                </c:pt>
                <c:pt idx="190">
                  <c:v>0.38178347422961334</c:v>
                </c:pt>
                <c:pt idx="191">
                  <c:v>0.75075075075075048</c:v>
                </c:pt>
                <c:pt idx="192">
                  <c:v>1.6352549889135259</c:v>
                </c:pt>
                <c:pt idx="193">
                  <c:v>1.6753639110134833</c:v>
                </c:pt>
                <c:pt idx="194">
                  <c:v>0.62246278755073714</c:v>
                </c:pt>
                <c:pt idx="195">
                  <c:v>1.4193025141930216</c:v>
                </c:pt>
                <c:pt idx="196">
                  <c:v>0.74163969795038032</c:v>
                </c:pt>
                <c:pt idx="197">
                  <c:v>0.97627118644068034</c:v>
                </c:pt>
                <c:pt idx="198">
                  <c:v>1.5006083547383975</c:v>
                </c:pt>
                <c:pt idx="199">
                  <c:v>1.4979757085020307</c:v>
                </c:pt>
                <c:pt idx="200">
                  <c:v>1.421993499458285</c:v>
                </c:pt>
                <c:pt idx="201">
                  <c:v>1.2955465587044745</c:v>
                </c:pt>
                <c:pt idx="202">
                  <c:v>1.5484922575387028</c:v>
                </c:pt>
                <c:pt idx="203">
                  <c:v>1.2193469719550043</c:v>
                </c:pt>
                <c:pt idx="204">
                  <c:v>1.4862285246795892</c:v>
                </c:pt>
                <c:pt idx="205">
                  <c:v>1.2425715829281314</c:v>
                </c:pt>
                <c:pt idx="206">
                  <c:v>1.0220548682087216</c:v>
                </c:pt>
                <c:pt idx="207">
                  <c:v>1.0262561642009782</c:v>
                </c:pt>
                <c:pt idx="208">
                  <c:v>1.8739124615178682</c:v>
                </c:pt>
                <c:pt idx="209">
                  <c:v>1.6516718141533548</c:v>
                </c:pt>
                <c:pt idx="210">
                  <c:v>1.917954182205639</c:v>
                </c:pt>
                <c:pt idx="211">
                  <c:v>1.8747506980454798</c:v>
                </c:pt>
                <c:pt idx="212">
                  <c:v>1.5889971958872984</c:v>
                </c:pt>
                <c:pt idx="213">
                  <c:v>1.8784972022382052</c:v>
                </c:pt>
                <c:pt idx="214">
                  <c:v>1.7790262172284521</c:v>
                </c:pt>
                <c:pt idx="215">
                  <c:v>1.8203721054744992</c:v>
                </c:pt>
                <c:pt idx="216">
                  <c:v>1.9884455192798356</c:v>
                </c:pt>
                <c:pt idx="217">
                  <c:v>2.5613660618996725</c:v>
                </c:pt>
                <c:pt idx="218">
                  <c:v>2.8620873269435521</c:v>
                </c:pt>
                <c:pt idx="219">
                  <c:v>3.0343007915567322</c:v>
                </c:pt>
                <c:pt idx="220">
                  <c:v>2.3387202732886525</c:v>
                </c:pt>
                <c:pt idx="221">
                  <c:v>2.7476882430647276</c:v>
                </c:pt>
                <c:pt idx="222">
                  <c:v>2.6006272869838032</c:v>
                </c:pt>
                <c:pt idx="223">
                  <c:v>3.106238580005205</c:v>
                </c:pt>
                <c:pt idx="224">
                  <c:v>2.7076761303890695</c:v>
                </c:pt>
                <c:pt idx="225">
                  <c:v>2.8246371125931757</c:v>
                </c:pt>
                <c:pt idx="226">
                  <c:v>2.5496123012222371</c:v>
                </c:pt>
                <c:pt idx="227">
                  <c:v>2.8000525831471057</c:v>
                </c:pt>
                <c:pt idx="228">
                  <c:v>1.6730338558819779</c:v>
                </c:pt>
                <c:pt idx="229">
                  <c:v>1.2617065556711715</c:v>
                </c:pt>
                <c:pt idx="230">
                  <c:v>1.0612139251973796</c:v>
                </c:pt>
                <c:pt idx="231">
                  <c:v>0.97311139564661975</c:v>
                </c:pt>
                <c:pt idx="232">
                  <c:v>1.0656053408653277</c:v>
                </c:pt>
                <c:pt idx="233">
                  <c:v>1.6842375932116349</c:v>
                </c:pt>
                <c:pt idx="234">
                  <c:v>1.6431027894535655</c:v>
                </c:pt>
                <c:pt idx="235">
                  <c:v>0.30379746835442756</c:v>
                </c:pt>
                <c:pt idx="236">
                  <c:v>0.9726132582544178</c:v>
                </c:pt>
                <c:pt idx="237">
                  <c:v>1.144601297214809</c:v>
                </c:pt>
                <c:pt idx="238">
                  <c:v>0.66641035499166446</c:v>
                </c:pt>
                <c:pt idx="239">
                  <c:v>0.92071611253197183</c:v>
                </c:pt>
                <c:pt idx="240">
                  <c:v>1.5807203938844161</c:v>
                </c:pt>
                <c:pt idx="241">
                  <c:v>1.8754014129736873</c:v>
                </c:pt>
                <c:pt idx="242">
                  <c:v>1.8824433346139147</c:v>
                </c:pt>
                <c:pt idx="243">
                  <c:v>1.686533096626941</c:v>
                </c:pt>
                <c:pt idx="244">
                  <c:v>2.0198170731707377</c:v>
                </c:pt>
                <c:pt idx="245">
                  <c:v>1.6942723479580257</c:v>
                </c:pt>
                <c:pt idx="246">
                  <c:v>1.4160401002506484</c:v>
                </c:pt>
                <c:pt idx="247">
                  <c:v>2.6754164563352001</c:v>
                </c:pt>
                <c:pt idx="248">
                  <c:v>2.965779467680596</c:v>
                </c:pt>
                <c:pt idx="249">
                  <c:v>3.7470137055199304</c:v>
                </c:pt>
                <c:pt idx="250">
                  <c:v>5.9070655633354452</c:v>
                </c:pt>
                <c:pt idx="251">
                  <c:v>6.3988849467815578</c:v>
                </c:pt>
                <c:pt idx="252">
                  <c:v>7.6020408163265163</c:v>
                </c:pt>
                <c:pt idx="253">
                  <c:v>7.2626402723489969</c:v>
                </c:pt>
                <c:pt idx="254">
                  <c:v>11.664152840623432</c:v>
                </c:pt>
                <c:pt idx="255">
                  <c:v>11.210874173837148</c:v>
                </c:pt>
                <c:pt idx="256">
                  <c:v>10.173079317644129</c:v>
                </c:pt>
                <c:pt idx="257">
                  <c:v>9.9465373616809636</c:v>
                </c:pt>
                <c:pt idx="258">
                  <c:v>11.639688619794875</c:v>
                </c:pt>
                <c:pt idx="259">
                  <c:v>13.655358898721737</c:v>
                </c:pt>
                <c:pt idx="260">
                  <c:v>17.060561299852296</c:v>
                </c:pt>
                <c:pt idx="261">
                  <c:v>16.785844140104224</c:v>
                </c:pt>
                <c:pt idx="262">
                  <c:v>11.311455703810559</c:v>
                </c:pt>
                <c:pt idx="263">
                  <c:v>11.015838990115512</c:v>
                </c:pt>
                <c:pt idx="264">
                  <c:v>8.3926031294452308</c:v>
                </c:pt>
                <c:pt idx="265">
                  <c:v>8.9338192077113021</c:v>
                </c:pt>
                <c:pt idx="266">
                  <c:v>4.5249887438090886</c:v>
                </c:pt>
                <c:pt idx="267">
                  <c:v>5.786050684009858</c:v>
                </c:pt>
                <c:pt idx="268">
                  <c:v>6.8264014466546064</c:v>
                </c:pt>
                <c:pt idx="269">
                  <c:v>6.3553092841795555</c:v>
                </c:pt>
                <c:pt idx="270">
                  <c:v>5.2905368013281606</c:v>
                </c:pt>
                <c:pt idx="271">
                  <c:v>3.39569590137343</c:v>
                </c:pt>
                <c:pt idx="272">
                  <c:v>-0.30494216614089797</c:v>
                </c:pt>
                <c:pt idx="273">
                  <c:v>-1.0377750103777506</c:v>
                </c:pt>
                <c:pt idx="274">
                  <c:v>1.4470842332613421</c:v>
                </c:pt>
                <c:pt idx="275">
                  <c:v>0.97618536794679134</c:v>
                </c:pt>
                <c:pt idx="276">
                  <c:v>3.1058617672790945</c:v>
                </c:pt>
                <c:pt idx="277">
                  <c:v>2.697744685442971</c:v>
                </c:pt>
                <c:pt idx="278">
                  <c:v>3.1229808313590457</c:v>
                </c:pt>
                <c:pt idx="279">
                  <c:v>2.575789696841202</c:v>
                </c:pt>
                <c:pt idx="280">
                  <c:v>2.6766821836648358</c:v>
                </c:pt>
                <c:pt idx="281">
                  <c:v>3.3599149388622962</c:v>
                </c:pt>
                <c:pt idx="282">
                  <c:v>3.4689372437716859</c:v>
                </c:pt>
                <c:pt idx="283">
                  <c:v>3.3260119234389762</c:v>
                </c:pt>
                <c:pt idx="284">
                  <c:v>3.2696972893154763</c:v>
                </c:pt>
                <c:pt idx="285">
                  <c:v>3.3137583892617339</c:v>
                </c:pt>
                <c:pt idx="286">
                  <c:v>3.789652969980839</c:v>
                </c:pt>
                <c:pt idx="287">
                  <c:v>3.9413576968023056</c:v>
                </c:pt>
                <c:pt idx="288">
                  <c:v>2.9804836656767142</c:v>
                </c:pt>
                <c:pt idx="289">
                  <c:v>3.4674792476620864</c:v>
                </c:pt>
                <c:pt idx="290">
                  <c:v>3.3834586466165328</c:v>
                </c:pt>
                <c:pt idx="291">
                  <c:v>4.1231786710757667</c:v>
                </c:pt>
                <c:pt idx="292">
                  <c:v>2.8541988665636175</c:v>
                </c:pt>
                <c:pt idx="293">
                  <c:v>2.6746219524740322</c:v>
                </c:pt>
                <c:pt idx="294">
                  <c:v>2.5500355582647405</c:v>
                </c:pt>
                <c:pt idx="295">
                  <c:v>2.4192732057900512</c:v>
                </c:pt>
                <c:pt idx="296">
                  <c:v>2.9619037891941646</c:v>
                </c:pt>
                <c:pt idx="297">
                  <c:v>3.0450669914738215</c:v>
                </c:pt>
                <c:pt idx="298">
                  <c:v>2.6256410256410234</c:v>
                </c:pt>
                <c:pt idx="299">
                  <c:v>2.7493867538838979</c:v>
                </c:pt>
                <c:pt idx="300">
                  <c:v>2.1835410443918013</c:v>
                </c:pt>
                <c:pt idx="301">
                  <c:v>2.2646491317152462</c:v>
                </c:pt>
                <c:pt idx="302">
                  <c:v>2.5656565656565711</c:v>
                </c:pt>
                <c:pt idx="303">
                  <c:v>2.4612941643509245</c:v>
                </c:pt>
                <c:pt idx="304">
                  <c:v>3.3961130034061426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2773-4F2A-BE68-FFC3AA55F34C}"/>
            </c:ext>
          </c:extLst>
        </c:ser>
        <c:ser>
          <c:idx val="17"/>
          <c:order val="17"/>
          <c:tx>
            <c:strRef>
              <c:f>Sheet1!$C$53</c:f>
              <c:strCache>
                <c:ptCount val="1"/>
                <c:pt idx="0">
                  <c:v>Portugal</c:v>
                </c:pt>
              </c:strCache>
            </c:strRef>
          </c:tx>
          <c:spPr>
            <a:ln w="31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Sheet1!$AA$1:$LS$1</c:f>
              <c:numCache>
                <c:formatCode>m/d/yyyy</c:formatCode>
                <c:ptCount val="305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  <c:pt idx="269">
                  <c:v>45078</c:v>
                </c:pt>
                <c:pt idx="270">
                  <c:v>45108</c:v>
                </c:pt>
                <c:pt idx="271">
                  <c:v>45139</c:v>
                </c:pt>
                <c:pt idx="272">
                  <c:v>45170</c:v>
                </c:pt>
                <c:pt idx="273">
                  <c:v>45200</c:v>
                </c:pt>
                <c:pt idx="274">
                  <c:v>45231</c:v>
                </c:pt>
                <c:pt idx="275">
                  <c:v>45261</c:v>
                </c:pt>
                <c:pt idx="276">
                  <c:v>45292</c:v>
                </c:pt>
                <c:pt idx="277">
                  <c:v>45323</c:v>
                </c:pt>
                <c:pt idx="278">
                  <c:v>45352</c:v>
                </c:pt>
                <c:pt idx="279">
                  <c:v>45383</c:v>
                </c:pt>
                <c:pt idx="280">
                  <c:v>45413</c:v>
                </c:pt>
                <c:pt idx="281">
                  <c:v>45444</c:v>
                </c:pt>
                <c:pt idx="282">
                  <c:v>45474</c:v>
                </c:pt>
                <c:pt idx="283">
                  <c:v>45505</c:v>
                </c:pt>
                <c:pt idx="284">
                  <c:v>45536</c:v>
                </c:pt>
                <c:pt idx="285">
                  <c:v>45566</c:v>
                </c:pt>
                <c:pt idx="286">
                  <c:v>45597</c:v>
                </c:pt>
                <c:pt idx="287">
                  <c:v>45627</c:v>
                </c:pt>
                <c:pt idx="288">
                  <c:v>45658</c:v>
                </c:pt>
                <c:pt idx="289">
                  <c:v>45689</c:v>
                </c:pt>
                <c:pt idx="290">
                  <c:v>45717</c:v>
                </c:pt>
                <c:pt idx="291">
                  <c:v>45748</c:v>
                </c:pt>
                <c:pt idx="292">
                  <c:v>45778</c:v>
                </c:pt>
                <c:pt idx="293">
                  <c:v>45809</c:v>
                </c:pt>
                <c:pt idx="294">
                  <c:v>45839</c:v>
                </c:pt>
                <c:pt idx="295">
                  <c:v>45870</c:v>
                </c:pt>
                <c:pt idx="296">
                  <c:v>45901</c:v>
                </c:pt>
                <c:pt idx="297">
                  <c:v>45931</c:v>
                </c:pt>
                <c:pt idx="298">
                  <c:v>45962</c:v>
                </c:pt>
                <c:pt idx="299">
                  <c:v>45992</c:v>
                </c:pt>
                <c:pt idx="300">
                  <c:v>46023</c:v>
                </c:pt>
                <c:pt idx="301">
                  <c:v>46054</c:v>
                </c:pt>
                <c:pt idx="302">
                  <c:v>46082</c:v>
                </c:pt>
                <c:pt idx="303">
                  <c:v>46113</c:v>
                </c:pt>
                <c:pt idx="304">
                  <c:v>46143</c:v>
                </c:pt>
              </c:numCache>
            </c:numRef>
          </c:cat>
          <c:val>
            <c:numRef>
              <c:f>Sheet1!$AA$53:$LS$53</c:f>
              <c:numCache>
                <c:formatCode>0.0</c:formatCode>
                <c:ptCount val="305"/>
                <c:pt idx="0">
                  <c:v>4.3826086956521904</c:v>
                </c:pt>
                <c:pt idx="1">
                  <c:v>4.8482734565748142</c:v>
                </c:pt>
                <c:pt idx="2">
                  <c:v>5.0826805918189555</c:v>
                </c:pt>
                <c:pt idx="3">
                  <c:v>4.5963160612842113</c:v>
                </c:pt>
                <c:pt idx="4">
                  <c:v>4.8571917222507421</c:v>
                </c:pt>
                <c:pt idx="5">
                  <c:v>4.5585984010886094</c:v>
                </c:pt>
                <c:pt idx="6">
                  <c:v>4.3183742591024643</c:v>
                </c:pt>
                <c:pt idx="7">
                  <c:v>4.0094738622906467</c:v>
                </c:pt>
                <c:pt idx="8">
                  <c:v>4.0982218458933239</c:v>
                </c:pt>
                <c:pt idx="9">
                  <c:v>4.1708882134414038</c:v>
                </c:pt>
                <c:pt idx="10">
                  <c:v>4.1114280919617219</c:v>
                </c:pt>
                <c:pt idx="11">
                  <c:v>3.9123892325698018</c:v>
                </c:pt>
                <c:pt idx="12">
                  <c:v>3.6654448517160931</c:v>
                </c:pt>
                <c:pt idx="13">
                  <c:v>3.3433133732535092</c:v>
                </c:pt>
                <c:pt idx="14">
                  <c:v>3.362597316547955</c:v>
                </c:pt>
                <c:pt idx="15">
                  <c:v>3.5714285714285809</c:v>
                </c:pt>
                <c:pt idx="16">
                  <c:v>3.4415266677540357</c:v>
                </c:pt>
                <c:pt idx="17">
                  <c:v>3.5139092240117131</c:v>
                </c:pt>
                <c:pt idx="18">
                  <c:v>3.5389610389610304</c:v>
                </c:pt>
                <c:pt idx="19">
                  <c:v>3.8874430709173735</c:v>
                </c:pt>
                <c:pt idx="20">
                  <c:v>3.8555392874572991</c:v>
                </c:pt>
                <c:pt idx="21">
                  <c:v>4.1011509158696668</c:v>
                </c:pt>
                <c:pt idx="22">
                  <c:v>4.0941328175370773</c:v>
                </c:pt>
                <c:pt idx="23">
                  <c:v>4.022526146419958</c:v>
                </c:pt>
                <c:pt idx="24">
                  <c:v>3.9697846351655297</c:v>
                </c:pt>
                <c:pt idx="25">
                  <c:v>4.1042974408498356</c:v>
                </c:pt>
                <c:pt idx="26">
                  <c:v>3.7339743589743568</c:v>
                </c:pt>
                <c:pt idx="27">
                  <c:v>3.7184172890513123</c:v>
                </c:pt>
                <c:pt idx="28">
                  <c:v>3.6423841059602724</c:v>
                </c:pt>
                <c:pt idx="29">
                  <c:v>3.3317617476033234</c:v>
                </c:pt>
                <c:pt idx="30">
                  <c:v>2.9319535904672289</c:v>
                </c:pt>
                <c:pt idx="31">
                  <c:v>2.8965085329575757</c:v>
                </c:pt>
                <c:pt idx="32">
                  <c:v>3.1484962406014949</c:v>
                </c:pt>
                <c:pt idx="33">
                  <c:v>2.8184366241046366</c:v>
                </c:pt>
                <c:pt idx="34">
                  <c:v>2.3536698668318312</c:v>
                </c:pt>
                <c:pt idx="35">
                  <c:v>2.2737819025522077</c:v>
                </c:pt>
                <c:pt idx="36">
                  <c:v>2.2105425877260831</c:v>
                </c:pt>
                <c:pt idx="37">
                  <c:v>2.118119975262811</c:v>
                </c:pt>
                <c:pt idx="38">
                  <c:v>2.2709717287192843</c:v>
                </c:pt>
                <c:pt idx="39">
                  <c:v>2.3900720085797467</c:v>
                </c:pt>
                <c:pt idx="40">
                  <c:v>2.5102692834322093</c:v>
                </c:pt>
                <c:pt idx="41">
                  <c:v>3.6349809885931617</c:v>
                </c:pt>
                <c:pt idx="42">
                  <c:v>2.9550647372429406</c:v>
                </c:pt>
                <c:pt idx="43">
                  <c:v>2.4345709068776644</c:v>
                </c:pt>
                <c:pt idx="44">
                  <c:v>2.1412300683371521</c:v>
                </c:pt>
                <c:pt idx="45">
                  <c:v>2.3322732091473508</c:v>
                </c:pt>
                <c:pt idx="46">
                  <c:v>2.556732223903202</c:v>
                </c:pt>
                <c:pt idx="47">
                  <c:v>2.5710828796128071</c:v>
                </c:pt>
                <c:pt idx="48">
                  <c:v>2.0417422867513579</c:v>
                </c:pt>
                <c:pt idx="49">
                  <c:v>2.1044663133989339</c:v>
                </c:pt>
                <c:pt idx="50">
                  <c:v>2.2205438066465133</c:v>
                </c:pt>
                <c:pt idx="51">
                  <c:v>2.0050875355379416</c:v>
                </c:pt>
                <c:pt idx="52">
                  <c:v>1.7512615019293687</c:v>
                </c:pt>
                <c:pt idx="53">
                  <c:v>0.67508071617257137</c:v>
                </c:pt>
                <c:pt idx="54">
                  <c:v>1.9085663559698096</c:v>
                </c:pt>
                <c:pt idx="55">
                  <c:v>2.4955436720142776</c:v>
                </c:pt>
                <c:pt idx="56">
                  <c:v>2.7356526910496504</c:v>
                </c:pt>
                <c:pt idx="57">
                  <c:v>2.6047062305757152</c:v>
                </c:pt>
                <c:pt idx="58">
                  <c:v>2.4929930668240008</c:v>
                </c:pt>
                <c:pt idx="59">
                  <c:v>2.5361250368622912</c:v>
                </c:pt>
                <c:pt idx="60">
                  <c:v>2.7123165851489439</c:v>
                </c:pt>
                <c:pt idx="61">
                  <c:v>2.9655990510083052</c:v>
                </c:pt>
                <c:pt idx="62">
                  <c:v>3.8421752623023497</c:v>
                </c:pt>
                <c:pt idx="63">
                  <c:v>3.6673023324042875</c:v>
                </c:pt>
                <c:pt idx="64">
                  <c:v>3.6318553092181904</c:v>
                </c:pt>
                <c:pt idx="65">
                  <c:v>3.5276967930029102</c:v>
                </c:pt>
                <c:pt idx="66">
                  <c:v>2.9616724738676048</c:v>
                </c:pt>
                <c:pt idx="67">
                  <c:v>2.6956521739130324</c:v>
                </c:pt>
                <c:pt idx="68">
                  <c:v>2.9667149059334541</c:v>
                </c:pt>
                <c:pt idx="69">
                  <c:v>2.6395499783643528</c:v>
                </c:pt>
                <c:pt idx="70">
                  <c:v>2.4323546344271696</c:v>
                </c:pt>
                <c:pt idx="71">
                  <c:v>2.5309174575783633</c:v>
                </c:pt>
                <c:pt idx="72">
                  <c:v>2.582972582972598</c:v>
                </c:pt>
                <c:pt idx="73">
                  <c:v>2.3329493087557607</c:v>
                </c:pt>
                <c:pt idx="74">
                  <c:v>2.390778426070872</c:v>
                </c:pt>
                <c:pt idx="75">
                  <c:v>2.7593038064242403</c:v>
                </c:pt>
                <c:pt idx="76">
                  <c:v>2.392681210415204</c:v>
                </c:pt>
                <c:pt idx="77">
                  <c:v>2.3936919177696359</c:v>
                </c:pt>
                <c:pt idx="78">
                  <c:v>2.2842639593908753</c:v>
                </c:pt>
                <c:pt idx="79">
                  <c:v>1.9475021168501305</c:v>
                </c:pt>
                <c:pt idx="80">
                  <c:v>1.9676739283204459</c:v>
                </c:pt>
                <c:pt idx="81">
                  <c:v>2.4873524451939355</c:v>
                </c:pt>
                <c:pt idx="82">
                  <c:v>2.7961219615006305</c:v>
                </c:pt>
                <c:pt idx="83">
                  <c:v>2.7349228611500687</c:v>
                </c:pt>
                <c:pt idx="84">
                  <c:v>2.8836685891123981</c:v>
                </c:pt>
                <c:pt idx="85">
                  <c:v>2.941176470588247</c:v>
                </c:pt>
                <c:pt idx="86">
                  <c:v>3.1549687282835137</c:v>
                </c:pt>
                <c:pt idx="87">
                  <c:v>2.5199669512530942</c:v>
                </c:pt>
                <c:pt idx="88">
                  <c:v>2.8316151202749218</c:v>
                </c:pt>
                <c:pt idx="89">
                  <c:v>3.3965896589658984</c:v>
                </c:pt>
                <c:pt idx="90">
                  <c:v>3.1293079680176472</c:v>
                </c:pt>
                <c:pt idx="91">
                  <c:v>3.0869324473975723</c:v>
                </c:pt>
                <c:pt idx="92">
                  <c:v>3.1840110268780197</c:v>
                </c:pt>
                <c:pt idx="93">
                  <c:v>2.4544083367612712</c:v>
                </c:pt>
                <c:pt idx="94">
                  <c:v>1.4215418261344981</c:v>
                </c:pt>
                <c:pt idx="95">
                  <c:v>0.83276450511944322</c:v>
                </c:pt>
                <c:pt idx="96">
                  <c:v>0.12305168170632097</c:v>
                </c:pt>
                <c:pt idx="97">
                  <c:v>6.8352699931639727E-2</c:v>
                </c:pt>
                <c:pt idx="98">
                  <c:v>-0.59283212072217539</c:v>
                </c:pt>
                <c:pt idx="99">
                  <c:v>-0.55070517125587193</c:v>
                </c:pt>
                <c:pt idx="100">
                  <c:v>-1.2565165084881702</c:v>
                </c:pt>
                <c:pt idx="101">
                  <c:v>-1.582657268253751</c:v>
                </c:pt>
                <c:pt idx="102">
                  <c:v>-1.4570244619703243</c:v>
                </c:pt>
                <c:pt idx="103">
                  <c:v>-1.2085403518195315</c:v>
                </c:pt>
                <c:pt idx="104">
                  <c:v>-1.8033662837296238</c:v>
                </c:pt>
                <c:pt idx="105">
                  <c:v>-1.6059957173447548</c:v>
                </c:pt>
                <c:pt idx="106">
                  <c:v>-0.76819407008087426</c:v>
                </c:pt>
                <c:pt idx="107">
                  <c:v>-0.13539128080151119</c:v>
                </c:pt>
                <c:pt idx="108">
                  <c:v>8.1933633756658963E-2</c:v>
                </c:pt>
                <c:pt idx="109">
                  <c:v>0.17759562841528354</c:v>
                </c:pt>
                <c:pt idx="110">
                  <c:v>0.60992138791000627</c:v>
                </c:pt>
                <c:pt idx="111">
                  <c:v>0.68881685575363782</c:v>
                </c:pt>
                <c:pt idx="112">
                  <c:v>1.0965209151211575</c:v>
                </c:pt>
                <c:pt idx="113">
                  <c:v>1.1351351351351457</c:v>
                </c:pt>
                <c:pt idx="114">
                  <c:v>1.9126424308193224</c:v>
                </c:pt>
                <c:pt idx="115">
                  <c:v>1.984504553486488</c:v>
                </c:pt>
                <c:pt idx="116">
                  <c:v>1.9725207454767801</c:v>
                </c:pt>
                <c:pt idx="117">
                  <c:v>2.3258977149075211</c:v>
                </c:pt>
                <c:pt idx="118">
                  <c:v>2.2409344017384258</c:v>
                </c:pt>
                <c:pt idx="119">
                  <c:v>2.4403470715835152</c:v>
                </c:pt>
                <c:pt idx="120">
                  <c:v>3.6021285304952855</c:v>
                </c:pt>
                <c:pt idx="121">
                  <c:v>3.4910677758079878</c:v>
                </c:pt>
                <c:pt idx="122">
                  <c:v>3.8933045938299937</c:v>
                </c:pt>
                <c:pt idx="123">
                  <c:v>4.0107310529845952</c:v>
                </c:pt>
                <c:pt idx="124">
                  <c:v>3.7359400107123575</c:v>
                </c:pt>
                <c:pt idx="125">
                  <c:v>3.3137359700694757</c:v>
                </c:pt>
                <c:pt idx="126">
                  <c:v>3.0480500465859262</c:v>
                </c:pt>
                <c:pt idx="127">
                  <c:v>2.7588964414234196</c:v>
                </c:pt>
                <c:pt idx="128">
                  <c:v>3.4818569903948715</c:v>
                </c:pt>
                <c:pt idx="129">
                  <c:v>4.0409411139173068</c:v>
                </c:pt>
                <c:pt idx="130">
                  <c:v>3.8257173219978791</c:v>
                </c:pt>
                <c:pt idx="131">
                  <c:v>3.5071466384330119</c:v>
                </c:pt>
                <c:pt idx="132">
                  <c:v>3.3451863558540573</c:v>
                </c:pt>
                <c:pt idx="133">
                  <c:v>3.5446040321517991</c:v>
                </c:pt>
                <c:pt idx="134">
                  <c:v>3.1379668049792642</c:v>
                </c:pt>
                <c:pt idx="135">
                  <c:v>2.9275212793396843</c:v>
                </c:pt>
                <c:pt idx="136">
                  <c:v>2.6978185103911256</c:v>
                </c:pt>
                <c:pt idx="137">
                  <c:v>2.7159855147439238</c:v>
                </c:pt>
                <c:pt idx="138">
                  <c:v>2.7770601911650594</c:v>
                </c:pt>
                <c:pt idx="139">
                  <c:v>3.138780804150465</c:v>
                </c:pt>
                <c:pt idx="140">
                  <c:v>2.9263890679386506</c:v>
                </c:pt>
                <c:pt idx="141">
                  <c:v>2.1464162514373442</c:v>
                </c:pt>
                <c:pt idx="142">
                  <c:v>1.9063459570112684</c:v>
                </c:pt>
                <c:pt idx="143">
                  <c:v>2.0841324638793068</c:v>
                </c:pt>
                <c:pt idx="144">
                  <c:v>0.4460303300624302</c:v>
                </c:pt>
                <c:pt idx="145">
                  <c:v>0.19088826673454573</c:v>
                </c:pt>
                <c:pt idx="146">
                  <c:v>0.66633140558207682</c:v>
                </c:pt>
                <c:pt idx="147">
                  <c:v>0.38842250344568452</c:v>
                </c:pt>
                <c:pt idx="148">
                  <c:v>0.94268476621417463</c:v>
                </c:pt>
                <c:pt idx="149">
                  <c:v>1.1709896751447957</c:v>
                </c:pt>
                <c:pt idx="150">
                  <c:v>0.79175568681664199</c:v>
                </c:pt>
                <c:pt idx="151">
                  <c:v>0.16348088531188409</c:v>
                </c:pt>
                <c:pt idx="152">
                  <c:v>0.26302605210419827</c:v>
                </c:pt>
                <c:pt idx="153">
                  <c:v>0</c:v>
                </c:pt>
                <c:pt idx="154">
                  <c:v>6.2774639045826142E-2</c:v>
                </c:pt>
                <c:pt idx="155">
                  <c:v>0.17535070140279885</c:v>
                </c:pt>
                <c:pt idx="156">
                  <c:v>6.343567622433266E-2</c:v>
                </c:pt>
                <c:pt idx="157">
                  <c:v>-7.6209831068208E-2</c:v>
                </c:pt>
                <c:pt idx="158">
                  <c:v>-0.38716123392030788</c:v>
                </c:pt>
                <c:pt idx="159">
                  <c:v>-0.11233150274588821</c:v>
                </c:pt>
                <c:pt idx="160">
                  <c:v>-0.27393848835761681</c:v>
                </c:pt>
                <c:pt idx="161">
                  <c:v>-0.24891101431236962</c:v>
                </c:pt>
                <c:pt idx="162">
                  <c:v>-0.67331670822943224</c:v>
                </c:pt>
                <c:pt idx="163">
                  <c:v>-6.2774639045837244E-2</c:v>
                </c:pt>
                <c:pt idx="164">
                  <c:v>-3.7476577139294864E-2</c:v>
                </c:pt>
                <c:pt idx="165">
                  <c:v>0.12507817385865039</c:v>
                </c:pt>
                <c:pt idx="166">
                  <c:v>7.5282308657476094E-2</c:v>
                </c:pt>
                <c:pt idx="167">
                  <c:v>-0.27506876719179951</c:v>
                </c:pt>
                <c:pt idx="168">
                  <c:v>-0.36769367313300716</c:v>
                </c:pt>
                <c:pt idx="169">
                  <c:v>-0.1016906063302403</c:v>
                </c:pt>
                <c:pt idx="170">
                  <c:v>0.43881644934804509</c:v>
                </c:pt>
                <c:pt idx="171">
                  <c:v>0.49981257028615111</c:v>
                </c:pt>
                <c:pt idx="172">
                  <c:v>0.94893245099261225</c:v>
                </c:pt>
                <c:pt idx="173">
                  <c:v>0.76107298814722668</c:v>
                </c:pt>
                <c:pt idx="174">
                  <c:v>0.70298769771528491</c:v>
                </c:pt>
                <c:pt idx="175">
                  <c:v>0.66582914572863583</c:v>
                </c:pt>
                <c:pt idx="176">
                  <c:v>0.88727818045488682</c:v>
                </c:pt>
                <c:pt idx="177">
                  <c:v>0.69956277326670424</c:v>
                </c:pt>
                <c:pt idx="178">
                  <c:v>0.62688064192577553</c:v>
                </c:pt>
                <c:pt idx="179">
                  <c:v>0.28836509528584742</c:v>
                </c:pt>
                <c:pt idx="180">
                  <c:v>0.69992364469331214</c:v>
                </c:pt>
                <c:pt idx="181">
                  <c:v>0.16541544725792168</c:v>
                </c:pt>
                <c:pt idx="182">
                  <c:v>0.47434777181374344</c:v>
                </c:pt>
                <c:pt idx="183">
                  <c:v>0.52219321148823106</c:v>
                </c:pt>
                <c:pt idx="184">
                  <c:v>0.39579468150898744</c:v>
                </c:pt>
                <c:pt idx="185">
                  <c:v>0.68103021297671873</c:v>
                </c:pt>
                <c:pt idx="186">
                  <c:v>0.72301171777611195</c:v>
                </c:pt>
                <c:pt idx="187">
                  <c:v>0.79870210907275752</c:v>
                </c:pt>
                <c:pt idx="188">
                  <c:v>0.70605722779635283</c:v>
                </c:pt>
                <c:pt idx="189">
                  <c:v>1.054459744448577</c:v>
                </c:pt>
                <c:pt idx="190">
                  <c:v>0.52329927734862114</c:v>
                </c:pt>
                <c:pt idx="191">
                  <c:v>0.88761095136893342</c:v>
                </c:pt>
                <c:pt idx="192">
                  <c:v>1.2890180715278809</c:v>
                </c:pt>
                <c:pt idx="193">
                  <c:v>1.6133130081300795</c:v>
                </c:pt>
                <c:pt idx="194">
                  <c:v>1.3790532985463955</c:v>
                </c:pt>
                <c:pt idx="195">
                  <c:v>2.3995052566481379</c:v>
                </c:pt>
                <c:pt idx="196">
                  <c:v>1.7370949858322104</c:v>
                </c:pt>
                <c:pt idx="197">
                  <c:v>1.00848604107735</c:v>
                </c:pt>
                <c:pt idx="198">
                  <c:v>1.0148514851485269</c:v>
                </c:pt>
                <c:pt idx="199">
                  <c:v>1.2876067846973038</c:v>
                </c:pt>
                <c:pt idx="200">
                  <c:v>1.6359163591635806</c:v>
                </c:pt>
                <c:pt idx="201">
                  <c:v>1.9150503314510292</c:v>
                </c:pt>
                <c:pt idx="202">
                  <c:v>1.8096182449181875</c:v>
                </c:pt>
                <c:pt idx="203">
                  <c:v>1.6109045848822667</c:v>
                </c:pt>
                <c:pt idx="204">
                  <c:v>1.0979413599500942</c:v>
                </c:pt>
                <c:pt idx="205">
                  <c:v>0.6500812601575312</c:v>
                </c:pt>
                <c:pt idx="206">
                  <c:v>0.80882352941178404</c:v>
                </c:pt>
                <c:pt idx="207">
                  <c:v>0.32612634376132377</c:v>
                </c:pt>
                <c:pt idx="208">
                  <c:v>1.4168079438120706</c:v>
                </c:pt>
                <c:pt idx="209">
                  <c:v>1.9968342871057976</c:v>
                </c:pt>
                <c:pt idx="210">
                  <c:v>2.2298456260720245</c:v>
                </c:pt>
                <c:pt idx="211">
                  <c:v>1.3079085686346303</c:v>
                </c:pt>
                <c:pt idx="212">
                  <c:v>1.827423453951349</c:v>
                </c:pt>
                <c:pt idx="213">
                  <c:v>0.83112503011322225</c:v>
                </c:pt>
                <c:pt idx="214">
                  <c:v>0.8765522279035709</c:v>
                </c:pt>
                <c:pt idx="215">
                  <c:v>0.6341463414634152</c:v>
                </c:pt>
                <c:pt idx="216">
                  <c:v>0.56769097864988183</c:v>
                </c:pt>
                <c:pt idx="217">
                  <c:v>0.94398211402308974</c:v>
                </c:pt>
                <c:pt idx="218">
                  <c:v>0.81449063943592748</c:v>
                </c:pt>
                <c:pt idx="219">
                  <c:v>0.87888273537202188</c:v>
                </c:pt>
                <c:pt idx="220">
                  <c:v>0.31044776119404371</c:v>
                </c:pt>
                <c:pt idx="221">
                  <c:v>0.66849707532530278</c:v>
                </c:pt>
                <c:pt idx="222">
                  <c:v>-0.67114093959731447</c:v>
                </c:pt>
                <c:pt idx="223">
                  <c:v>-0.12065637065636903</c:v>
                </c:pt>
                <c:pt idx="224">
                  <c:v>-0.26146898027097354</c:v>
                </c:pt>
                <c:pt idx="225">
                  <c:v>-0.10751403655475666</c:v>
                </c:pt>
                <c:pt idx="226">
                  <c:v>0.21723388848662317</c:v>
                </c:pt>
                <c:pt idx="227">
                  <c:v>0.37566650508968902</c:v>
                </c:pt>
                <c:pt idx="228">
                  <c:v>0.83445821573200352</c:v>
                </c:pt>
                <c:pt idx="229">
                  <c:v>0.52910052910053462</c:v>
                </c:pt>
                <c:pt idx="230">
                  <c:v>0.14470034969249479</c:v>
                </c:pt>
                <c:pt idx="231">
                  <c:v>-0.13128058240839957</c:v>
                </c:pt>
                <c:pt idx="232">
                  <c:v>-0.64278062135461056</c:v>
                </c:pt>
                <c:pt idx="233">
                  <c:v>0.21344717182498751</c:v>
                </c:pt>
                <c:pt idx="234">
                  <c:v>-8.4459459459451658E-2</c:v>
                </c:pt>
                <c:pt idx="235">
                  <c:v>-0.20536361439961182</c:v>
                </c:pt>
                <c:pt idx="236">
                  <c:v>-0.79837940896091419</c:v>
                </c:pt>
                <c:pt idx="237">
                  <c:v>-0.56206649127003017</c:v>
                </c:pt>
                <c:pt idx="238">
                  <c:v>-0.40944123314066161</c:v>
                </c:pt>
                <c:pt idx="239">
                  <c:v>-0.28975009054689194</c:v>
                </c:pt>
                <c:pt idx="240">
                  <c:v>0.18254837531945789</c:v>
                </c:pt>
                <c:pt idx="241">
                  <c:v>0.28151774785802886</c:v>
                </c:pt>
                <c:pt idx="242">
                  <c:v>0.12040939193258549</c:v>
                </c:pt>
                <c:pt idx="243">
                  <c:v>-9.5602294455077175E-2</c:v>
                </c:pt>
                <c:pt idx="244">
                  <c:v>0.47921408889421979</c:v>
                </c:pt>
                <c:pt idx="245">
                  <c:v>-0.55614720151461183</c:v>
                </c:pt>
                <c:pt idx="246">
                  <c:v>1.1230527714044092</c:v>
                </c:pt>
                <c:pt idx="247">
                  <c:v>1.2468224185933963</c:v>
                </c:pt>
                <c:pt idx="248">
                  <c:v>1.3213213213213226</c:v>
                </c:pt>
                <c:pt idx="249">
                  <c:v>1.8280216476247668</c:v>
                </c:pt>
                <c:pt idx="250">
                  <c:v>2.6360338573155895</c:v>
                </c:pt>
                <c:pt idx="251">
                  <c:v>2.7848407797554042</c:v>
                </c:pt>
                <c:pt idx="252">
                  <c:v>3.3892128279883416</c:v>
                </c:pt>
                <c:pt idx="253">
                  <c:v>4.3695837910411317</c:v>
                </c:pt>
                <c:pt idx="254">
                  <c:v>5.472038484666264</c:v>
                </c:pt>
                <c:pt idx="255">
                  <c:v>7.3923444976076613</c:v>
                </c:pt>
                <c:pt idx="256">
                  <c:v>8.0958626445689639</c:v>
                </c:pt>
                <c:pt idx="257">
                  <c:v>9.0195145168967095</c:v>
                </c:pt>
                <c:pt idx="258">
                  <c:v>9.4220205397659527</c:v>
                </c:pt>
                <c:pt idx="259">
                  <c:v>9.3495934959349611</c:v>
                </c:pt>
                <c:pt idx="260">
                  <c:v>9.8043864848844198</c:v>
                </c:pt>
                <c:pt idx="261">
                  <c:v>10.558639423644745</c:v>
                </c:pt>
                <c:pt idx="262">
                  <c:v>10.249764373232795</c:v>
                </c:pt>
                <c:pt idx="263">
                  <c:v>9.8009188361408697</c:v>
                </c:pt>
                <c:pt idx="264">
                  <c:v>8.6593819762660118</c:v>
                </c:pt>
                <c:pt idx="265">
                  <c:v>8.5720968307800192</c:v>
                </c:pt>
                <c:pt idx="266">
                  <c:v>7.9817559863169851</c:v>
                </c:pt>
                <c:pt idx="267">
                  <c:v>6.8500779683671187</c:v>
                </c:pt>
                <c:pt idx="268">
                  <c:v>5.3827487315243783</c:v>
                </c:pt>
                <c:pt idx="269">
                  <c:v>4.736956996288999</c:v>
                </c:pt>
                <c:pt idx="270">
                  <c:v>4.3217286914766007</c:v>
                </c:pt>
                <c:pt idx="271">
                  <c:v>5.3137983818062562</c:v>
                </c:pt>
                <c:pt idx="272">
                  <c:v>4.8045778449578691</c:v>
                </c:pt>
                <c:pt idx="273">
                  <c:v>3.2475162909945565</c:v>
                </c:pt>
                <c:pt idx="274">
                  <c:v>2.2013250694592923</c:v>
                </c:pt>
                <c:pt idx="275">
                  <c:v>1.8882094195901811</c:v>
                </c:pt>
                <c:pt idx="276">
                  <c:v>2.5194636678200766</c:v>
                </c:pt>
                <c:pt idx="277">
                  <c:v>2.28349849202929</c:v>
                </c:pt>
                <c:pt idx="278">
                  <c:v>2.5765575501583982</c:v>
                </c:pt>
                <c:pt idx="279">
                  <c:v>2.3350359637235529</c:v>
                </c:pt>
                <c:pt idx="280">
                  <c:v>3.8308561858907186</c:v>
                </c:pt>
                <c:pt idx="281">
                  <c:v>3.0637765735723299</c:v>
                </c:pt>
                <c:pt idx="282">
                  <c:v>2.678104404226378</c:v>
                </c:pt>
                <c:pt idx="283">
                  <c:v>1.7753322259136395</c:v>
                </c:pt>
                <c:pt idx="284">
                  <c:v>2.5651591634902715</c:v>
                </c:pt>
                <c:pt idx="285">
                  <c:v>2.6383859286083666</c:v>
                </c:pt>
                <c:pt idx="286">
                  <c:v>2.6767043078209873</c:v>
                </c:pt>
                <c:pt idx="287">
                  <c:v>3.1062440770769806</c:v>
                </c:pt>
                <c:pt idx="288">
                  <c:v>2.7001371163379417</c:v>
                </c:pt>
                <c:pt idx="289">
                  <c:v>2.4641954507161001</c:v>
                </c:pt>
                <c:pt idx="290">
                  <c:v>1.8838789376158127</c:v>
                </c:pt>
                <c:pt idx="291">
                  <c:v>2.1187735560761922</c:v>
                </c:pt>
                <c:pt idx="292">
                  <c:v>1.693548387096766</c:v>
                </c:pt>
                <c:pt idx="293">
                  <c:v>2.0728008088978678</c:v>
                </c:pt>
                <c:pt idx="294">
                  <c:v>2.4961793173713609</c:v>
                </c:pt>
                <c:pt idx="295">
                  <c:v>2.5196368458635154</c:v>
                </c:pt>
                <c:pt idx="296">
                  <c:v>1.9184411410204882</c:v>
                </c:pt>
                <c:pt idx="297">
                  <c:v>1.9758064516129048</c:v>
                </c:pt>
                <c:pt idx="298">
                  <c:v>2.1384928716904117</c:v>
                </c:pt>
                <c:pt idx="299">
                  <c:v>2.3897058823529438</c:v>
                </c:pt>
                <c:pt idx="300">
                  <c:v>1.9205093971448983</c:v>
                </c:pt>
                <c:pt idx="301">
                  <c:v>2.1068859198355661</c:v>
                </c:pt>
                <c:pt idx="302">
                  <c:v>2.6674749924219476</c:v>
                </c:pt>
                <c:pt idx="303">
                  <c:v>3.3216957605985087</c:v>
                </c:pt>
                <c:pt idx="304">
                  <c:v>3.1126090404441031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2773-4F2A-BE68-FFC3AA55F34C}"/>
            </c:ext>
          </c:extLst>
        </c:ser>
        <c:ser>
          <c:idx val="18"/>
          <c:order val="18"/>
          <c:tx>
            <c:strRef>
              <c:f>Sheet1!$C$54</c:f>
              <c:strCache>
                <c:ptCount val="1"/>
                <c:pt idx="0">
                  <c:v>Slovakia</c:v>
                </c:pt>
              </c:strCache>
            </c:strRef>
          </c:tx>
          <c:spPr>
            <a:ln w="31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Sheet1!$AA$1:$LS$1</c:f>
              <c:numCache>
                <c:formatCode>m/d/yyyy</c:formatCode>
                <c:ptCount val="305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  <c:pt idx="269">
                  <c:v>45078</c:v>
                </c:pt>
                <c:pt idx="270">
                  <c:v>45108</c:v>
                </c:pt>
                <c:pt idx="271">
                  <c:v>45139</c:v>
                </c:pt>
                <c:pt idx="272">
                  <c:v>45170</c:v>
                </c:pt>
                <c:pt idx="273">
                  <c:v>45200</c:v>
                </c:pt>
                <c:pt idx="274">
                  <c:v>45231</c:v>
                </c:pt>
                <c:pt idx="275">
                  <c:v>45261</c:v>
                </c:pt>
                <c:pt idx="276">
                  <c:v>45292</c:v>
                </c:pt>
                <c:pt idx="277">
                  <c:v>45323</c:v>
                </c:pt>
                <c:pt idx="278">
                  <c:v>45352</c:v>
                </c:pt>
                <c:pt idx="279">
                  <c:v>45383</c:v>
                </c:pt>
                <c:pt idx="280">
                  <c:v>45413</c:v>
                </c:pt>
                <c:pt idx="281">
                  <c:v>45444</c:v>
                </c:pt>
                <c:pt idx="282">
                  <c:v>45474</c:v>
                </c:pt>
                <c:pt idx="283">
                  <c:v>45505</c:v>
                </c:pt>
                <c:pt idx="284">
                  <c:v>45536</c:v>
                </c:pt>
                <c:pt idx="285">
                  <c:v>45566</c:v>
                </c:pt>
                <c:pt idx="286">
                  <c:v>45597</c:v>
                </c:pt>
                <c:pt idx="287">
                  <c:v>45627</c:v>
                </c:pt>
                <c:pt idx="288">
                  <c:v>45658</c:v>
                </c:pt>
                <c:pt idx="289">
                  <c:v>45689</c:v>
                </c:pt>
                <c:pt idx="290">
                  <c:v>45717</c:v>
                </c:pt>
                <c:pt idx="291">
                  <c:v>45748</c:v>
                </c:pt>
                <c:pt idx="292">
                  <c:v>45778</c:v>
                </c:pt>
                <c:pt idx="293">
                  <c:v>45809</c:v>
                </c:pt>
                <c:pt idx="294">
                  <c:v>45839</c:v>
                </c:pt>
                <c:pt idx="295">
                  <c:v>45870</c:v>
                </c:pt>
                <c:pt idx="296">
                  <c:v>45901</c:v>
                </c:pt>
                <c:pt idx="297">
                  <c:v>45931</c:v>
                </c:pt>
                <c:pt idx="298">
                  <c:v>45962</c:v>
                </c:pt>
                <c:pt idx="299">
                  <c:v>45992</c:v>
                </c:pt>
                <c:pt idx="300">
                  <c:v>46023</c:v>
                </c:pt>
                <c:pt idx="301">
                  <c:v>46054</c:v>
                </c:pt>
                <c:pt idx="302">
                  <c:v>46082</c:v>
                </c:pt>
                <c:pt idx="303">
                  <c:v>46113</c:v>
                </c:pt>
                <c:pt idx="304">
                  <c:v>46143</c:v>
                </c:pt>
              </c:numCache>
            </c:numRef>
          </c:cat>
          <c:val>
            <c:numRef>
              <c:f>Sheet1!$AA$54:$LS$54</c:f>
              <c:numCache>
                <c:formatCode>0.0</c:formatCode>
                <c:ptCount val="305"/>
                <c:pt idx="0">
                  <c:v>7.4943224829674415</c:v>
                </c:pt>
                <c:pt idx="1">
                  <c:v>6.3430104903634987</c:v>
                </c:pt>
                <c:pt idx="2">
                  <c:v>6.6115702479338845</c:v>
                </c:pt>
                <c:pt idx="3">
                  <c:v>7.1254863813229541</c:v>
                </c:pt>
                <c:pt idx="4">
                  <c:v>7.3490177055542061</c:v>
                </c:pt>
                <c:pt idx="5">
                  <c:v>7.5224460082504274</c:v>
                </c:pt>
                <c:pt idx="6">
                  <c:v>7.9611650485436725</c:v>
                </c:pt>
                <c:pt idx="7">
                  <c:v>7.6885762794081991</c:v>
                </c:pt>
                <c:pt idx="8">
                  <c:v>7.3529411764706065</c:v>
                </c:pt>
                <c:pt idx="9">
                  <c:v>6.9147659063625522</c:v>
                </c:pt>
                <c:pt idx="10">
                  <c:v>6.7958841828188676</c:v>
                </c:pt>
                <c:pt idx="11">
                  <c:v>6.7080448794461844</c:v>
                </c:pt>
                <c:pt idx="12">
                  <c:v>6.4553990610328738</c:v>
                </c:pt>
                <c:pt idx="13">
                  <c:v>4.3587978894241708</c:v>
                </c:pt>
                <c:pt idx="14">
                  <c:v>3.7391700866393096</c:v>
                </c:pt>
                <c:pt idx="15">
                  <c:v>3.6776390465380393</c:v>
                </c:pt>
                <c:pt idx="16">
                  <c:v>3.2986895616809786</c:v>
                </c:pt>
                <c:pt idx="17">
                  <c:v>2.7984653577070473</c:v>
                </c:pt>
                <c:pt idx="18">
                  <c:v>2.1807553956834758</c:v>
                </c:pt>
                <c:pt idx="19">
                  <c:v>3.0180180180180205</c:v>
                </c:pt>
                <c:pt idx="20">
                  <c:v>3.1214911295755599</c:v>
                </c:pt>
                <c:pt idx="21">
                  <c:v>3.2562317538737728</c:v>
                </c:pt>
                <c:pt idx="22">
                  <c:v>3.0248711628948932</c:v>
                </c:pt>
                <c:pt idx="23">
                  <c:v>3.2214765100671006</c:v>
                </c:pt>
                <c:pt idx="24">
                  <c:v>7.1223814773980099</c:v>
                </c:pt>
                <c:pt idx="25">
                  <c:v>7.3862387337876534</c:v>
                </c:pt>
                <c:pt idx="26">
                  <c:v>8.0439560439560474</c:v>
                </c:pt>
                <c:pt idx="27">
                  <c:v>7.7074666082767695</c:v>
                </c:pt>
                <c:pt idx="28">
                  <c:v>7.6334208223971967</c:v>
                </c:pt>
                <c:pt idx="29">
                  <c:v>8.2985729967069091</c:v>
                </c:pt>
                <c:pt idx="30">
                  <c:v>8.4928492849284822</c:v>
                </c:pt>
                <c:pt idx="31">
                  <c:v>8.9855706165282037</c:v>
                </c:pt>
                <c:pt idx="32">
                  <c:v>9.2552264808362317</c:v>
                </c:pt>
                <c:pt idx="33">
                  <c:v>9.3301435406698765</c:v>
                </c:pt>
                <c:pt idx="34">
                  <c:v>9.5041322314049594</c:v>
                </c:pt>
                <c:pt idx="35">
                  <c:v>9.341135674035538</c:v>
                </c:pt>
                <c:pt idx="36">
                  <c:v>8.3161794977356873</c:v>
                </c:pt>
                <c:pt idx="37">
                  <c:v>8.433981576253835</c:v>
                </c:pt>
                <c:pt idx="38">
                  <c:v>7.9943043124491631</c:v>
                </c:pt>
                <c:pt idx="39">
                  <c:v>7.9284407399878187</c:v>
                </c:pt>
                <c:pt idx="40">
                  <c:v>8.2300345458240045</c:v>
                </c:pt>
                <c:pt idx="41">
                  <c:v>8.1694709101966403</c:v>
                </c:pt>
                <c:pt idx="42">
                  <c:v>8.4161427702291505</c:v>
                </c:pt>
                <c:pt idx="43">
                  <c:v>7.1213640922768162</c:v>
                </c:pt>
                <c:pt idx="44">
                  <c:v>6.5975682678891756</c:v>
                </c:pt>
                <c:pt idx="45">
                  <c:v>6.5645514223194645</c:v>
                </c:pt>
                <c:pt idx="46">
                  <c:v>6.2363455809334667</c:v>
                </c:pt>
                <c:pt idx="47">
                  <c:v>5.8870168483647234</c:v>
                </c:pt>
                <c:pt idx="48">
                  <c:v>3.2117065754466045</c:v>
                </c:pt>
                <c:pt idx="49">
                  <c:v>2.661884085331323</c:v>
                </c:pt>
                <c:pt idx="50">
                  <c:v>2.3921642493878181</c:v>
                </c:pt>
                <c:pt idx="51">
                  <c:v>2.6370314560180796</c:v>
                </c:pt>
                <c:pt idx="52">
                  <c:v>2.4220803604956709</c:v>
                </c:pt>
                <c:pt idx="53">
                  <c:v>2.6424287856072093</c:v>
                </c:pt>
                <c:pt idx="54">
                  <c:v>2.1137298915076652</c:v>
                </c:pt>
                <c:pt idx="55">
                  <c:v>2.1348314606741692</c:v>
                </c:pt>
                <c:pt idx="56">
                  <c:v>2.281226626776367</c:v>
                </c:pt>
                <c:pt idx="57">
                  <c:v>3.4720925891357002</c:v>
                </c:pt>
                <c:pt idx="58">
                  <c:v>3.6455412226584327</c:v>
                </c:pt>
                <c:pt idx="59">
                  <c:v>3.8187944590041267</c:v>
                </c:pt>
                <c:pt idx="60">
                  <c:v>4.0692321856011793</c:v>
                </c:pt>
                <c:pt idx="61">
                  <c:v>4.2662743655755841</c:v>
                </c:pt>
                <c:pt idx="62">
                  <c:v>4.3230316409124336</c:v>
                </c:pt>
                <c:pt idx="63">
                  <c:v>4.4044778858506106</c:v>
                </c:pt>
                <c:pt idx="64">
                  <c:v>4.802933088909267</c:v>
                </c:pt>
                <c:pt idx="65">
                  <c:v>4.5280262917655634</c:v>
                </c:pt>
                <c:pt idx="66">
                  <c:v>4.9825975453379634</c:v>
                </c:pt>
                <c:pt idx="67">
                  <c:v>4.9688302163549691</c:v>
                </c:pt>
                <c:pt idx="68">
                  <c:v>4.4606946983546614</c:v>
                </c:pt>
                <c:pt idx="69">
                  <c:v>3.1030128089482245</c:v>
                </c:pt>
                <c:pt idx="70">
                  <c:v>3.6435786435786488</c:v>
                </c:pt>
                <c:pt idx="71">
                  <c:v>3.6783267219617777</c:v>
                </c:pt>
                <c:pt idx="72">
                  <c:v>2.2292993630573132</c:v>
                </c:pt>
                <c:pt idx="73">
                  <c:v>2.0105820105820182</c:v>
                </c:pt>
                <c:pt idx="74">
                  <c:v>2.0454946217598247</c:v>
                </c:pt>
                <c:pt idx="75">
                  <c:v>2.0038671119704698</c:v>
                </c:pt>
                <c:pt idx="76">
                  <c:v>1.5217771558509563</c:v>
                </c:pt>
                <c:pt idx="77">
                  <c:v>1.4497816593886492</c:v>
                </c:pt>
                <c:pt idx="78">
                  <c:v>1.2388762868609238</c:v>
                </c:pt>
                <c:pt idx="79">
                  <c:v>1.2576419213973677</c:v>
                </c:pt>
                <c:pt idx="80">
                  <c:v>1.7325866293314673</c:v>
                </c:pt>
                <c:pt idx="81">
                  <c:v>2.4321959755030598</c:v>
                </c:pt>
                <c:pt idx="82">
                  <c:v>2.2798468499825919</c:v>
                </c:pt>
                <c:pt idx="83">
                  <c:v>2.4869565217391365</c:v>
                </c:pt>
                <c:pt idx="84">
                  <c:v>3.1844929041190628</c:v>
                </c:pt>
                <c:pt idx="85">
                  <c:v>3.3713692946057972</c:v>
                </c:pt>
                <c:pt idx="86">
                  <c:v>3.6288232244686469</c:v>
                </c:pt>
                <c:pt idx="87">
                  <c:v>3.6532827847664873</c:v>
                </c:pt>
                <c:pt idx="88">
                  <c:v>4.0144727773949063</c:v>
                </c:pt>
                <c:pt idx="89">
                  <c:v>4.3216253443526309</c:v>
                </c:pt>
                <c:pt idx="90">
                  <c:v>4.4295070665287817</c:v>
                </c:pt>
                <c:pt idx="91">
                  <c:v>4.4333275832327157</c:v>
                </c:pt>
                <c:pt idx="92">
                  <c:v>4.5587476346120814</c:v>
                </c:pt>
                <c:pt idx="93">
                  <c:v>4.1680901947386273</c:v>
                </c:pt>
                <c:pt idx="94">
                  <c:v>3.8965458567296274</c:v>
                </c:pt>
                <c:pt idx="95">
                  <c:v>3.5465806889529938</c:v>
                </c:pt>
                <c:pt idx="96">
                  <c:v>2.7004360952700424</c:v>
                </c:pt>
                <c:pt idx="97">
                  <c:v>2.3917042983776504</c:v>
                </c:pt>
                <c:pt idx="98">
                  <c:v>1.800900450225118</c:v>
                </c:pt>
                <c:pt idx="99">
                  <c:v>1.3798836242726598</c:v>
                </c:pt>
                <c:pt idx="100">
                  <c:v>1.0766937220473949</c:v>
                </c:pt>
                <c:pt idx="101">
                  <c:v>0.72619244099685343</c:v>
                </c:pt>
                <c:pt idx="102">
                  <c:v>0.61066182538371816</c:v>
                </c:pt>
                <c:pt idx="103">
                  <c:v>0.47902213412620576</c:v>
                </c:pt>
                <c:pt idx="104">
                  <c:v>3.2905561039808795E-2</c:v>
                </c:pt>
                <c:pt idx="105">
                  <c:v>-0.11479173499507889</c:v>
                </c:pt>
                <c:pt idx="106">
                  <c:v>3.275466754011358E-2</c:v>
                </c:pt>
                <c:pt idx="107">
                  <c:v>3.2776138970813662E-2</c:v>
                </c:pt>
                <c:pt idx="108">
                  <c:v>-0.17965049812183054</c:v>
                </c:pt>
                <c:pt idx="109">
                  <c:v>-0.14701078079059071</c:v>
                </c:pt>
                <c:pt idx="110">
                  <c:v>0.26208026208027757</c:v>
                </c:pt>
                <c:pt idx="111">
                  <c:v>0.73794686782551189</c:v>
                </c:pt>
                <c:pt idx="112">
                  <c:v>0.72107505735823363</c:v>
                </c:pt>
                <c:pt idx="113">
                  <c:v>0.70457152220220198</c:v>
                </c:pt>
                <c:pt idx="114">
                  <c:v>0.95144356955381149</c:v>
                </c:pt>
                <c:pt idx="115">
                  <c:v>1.0685517014630941</c:v>
                </c:pt>
                <c:pt idx="116">
                  <c:v>1.1019736842105221</c:v>
                </c:pt>
                <c:pt idx="117">
                  <c:v>0.95222459366279821</c:v>
                </c:pt>
                <c:pt idx="118">
                  <c:v>0.94957432874918091</c:v>
                </c:pt>
                <c:pt idx="119">
                  <c:v>1.2614678899082632</c:v>
                </c:pt>
                <c:pt idx="120">
                  <c:v>3.2231675392670356</c:v>
                </c:pt>
                <c:pt idx="121">
                  <c:v>3.5007361361033773</c:v>
                </c:pt>
                <c:pt idx="122">
                  <c:v>3.7902303545172433</c:v>
                </c:pt>
                <c:pt idx="123">
                  <c:v>3.8906071951815058</c:v>
                </c:pt>
                <c:pt idx="124">
                  <c:v>4.1978522616335834</c:v>
                </c:pt>
                <c:pt idx="125">
                  <c:v>4.1327692808330596</c:v>
                </c:pt>
                <c:pt idx="126">
                  <c:v>3.8186545336366562</c:v>
                </c:pt>
                <c:pt idx="127">
                  <c:v>4.0500975927130867</c:v>
                </c:pt>
                <c:pt idx="128">
                  <c:v>4.3598503334960181</c:v>
                </c:pt>
                <c:pt idx="129">
                  <c:v>4.5698487558952561</c:v>
                </c:pt>
                <c:pt idx="130">
                  <c:v>4.8005189750243371</c:v>
                </c:pt>
                <c:pt idx="131">
                  <c:v>4.5947257725287294</c:v>
                </c:pt>
                <c:pt idx="132">
                  <c:v>4.0576953558408624</c:v>
                </c:pt>
                <c:pt idx="133">
                  <c:v>3.9987355776829325</c:v>
                </c:pt>
                <c:pt idx="134">
                  <c:v>3.8879269636392211</c:v>
                </c:pt>
                <c:pt idx="135">
                  <c:v>3.6822312754622333</c:v>
                </c:pt>
                <c:pt idx="136">
                  <c:v>3.4197376639600208</c:v>
                </c:pt>
                <c:pt idx="137">
                  <c:v>3.7187499999999929</c:v>
                </c:pt>
                <c:pt idx="138">
                  <c:v>3.8503678196900815</c:v>
                </c:pt>
                <c:pt idx="139">
                  <c:v>3.7673909645146164</c:v>
                </c:pt>
                <c:pt idx="140">
                  <c:v>3.7724084177708228</c:v>
                </c:pt>
                <c:pt idx="141">
                  <c:v>3.9346811819595651</c:v>
                </c:pt>
                <c:pt idx="142">
                  <c:v>3.4818941504178191</c:v>
                </c:pt>
                <c:pt idx="143">
                  <c:v>3.372003093580811</c:v>
                </c:pt>
                <c:pt idx="144">
                  <c:v>2.4980959634425037</c:v>
                </c:pt>
                <c:pt idx="145">
                  <c:v>2.2492401215805424</c:v>
                </c:pt>
                <c:pt idx="146">
                  <c:v>1.9545454545454533</c:v>
                </c:pt>
                <c:pt idx="147">
                  <c:v>1.7228351216563409</c:v>
                </c:pt>
                <c:pt idx="148">
                  <c:v>1.7514721425335944</c:v>
                </c:pt>
                <c:pt idx="149">
                  <c:v>1.6721904188008452</c:v>
                </c:pt>
                <c:pt idx="150">
                  <c:v>1.642803315749819</c:v>
                </c:pt>
                <c:pt idx="151">
                  <c:v>1.4160891834889888</c:v>
                </c:pt>
                <c:pt idx="152">
                  <c:v>1.0965900555806041</c:v>
                </c:pt>
                <c:pt idx="153">
                  <c:v>0.71824031123748355</c:v>
                </c:pt>
                <c:pt idx="154">
                  <c:v>0.49349484073575312</c:v>
                </c:pt>
                <c:pt idx="155">
                  <c:v>0.38904683525362582</c:v>
                </c:pt>
                <c:pt idx="156">
                  <c:v>-2.9722098380158268E-2</c:v>
                </c:pt>
                <c:pt idx="157">
                  <c:v>-0.11890606420926764</c:v>
                </c:pt>
                <c:pt idx="158">
                  <c:v>-0.16347154109079831</c:v>
                </c:pt>
                <c:pt idx="159">
                  <c:v>-0.1931362353290722</c:v>
                </c:pt>
                <c:pt idx="160">
                  <c:v>-4.4516990651433108E-2</c:v>
                </c:pt>
                <c:pt idx="161">
                  <c:v>-7.4085049636973821E-2</c:v>
                </c:pt>
                <c:pt idx="162">
                  <c:v>-0.14827995255041193</c:v>
                </c:pt>
                <c:pt idx="163">
                  <c:v>-0.17825311942957223</c:v>
                </c:pt>
                <c:pt idx="164">
                  <c:v>-8.9153046062406816E-2</c:v>
                </c:pt>
                <c:pt idx="165">
                  <c:v>-1.4856633486859394E-2</c:v>
                </c:pt>
                <c:pt idx="166">
                  <c:v>-1.4880952380957879E-2</c:v>
                </c:pt>
                <c:pt idx="167">
                  <c:v>-0.13414815918915135</c:v>
                </c:pt>
                <c:pt idx="168">
                  <c:v>-0.520291363163361</c:v>
                </c:pt>
                <c:pt idx="169">
                  <c:v>-0.59523809523810423</c:v>
                </c:pt>
                <c:pt idx="170">
                  <c:v>-0.3870199464126256</c:v>
                </c:pt>
                <c:pt idx="171">
                  <c:v>-0.13396844298898536</c:v>
                </c:pt>
                <c:pt idx="172">
                  <c:v>-7.4228028503553478E-2</c:v>
                </c:pt>
                <c:pt idx="173">
                  <c:v>-8.8967971530251599E-2</c:v>
                </c:pt>
                <c:pt idx="174">
                  <c:v>-0.22275022275023426</c:v>
                </c:pt>
                <c:pt idx="175">
                  <c:v>-0.22321428571429047</c:v>
                </c:pt>
                <c:pt idx="176">
                  <c:v>-0.52052349791790187</c:v>
                </c:pt>
                <c:pt idx="177">
                  <c:v>-0.53491827637444089</c:v>
                </c:pt>
                <c:pt idx="178">
                  <c:v>-0.38696234558712739</c:v>
                </c:pt>
                <c:pt idx="179">
                  <c:v>-0.44776119402984982</c:v>
                </c:pt>
                <c:pt idx="180">
                  <c:v>-0.62761506276151069</c:v>
                </c:pt>
                <c:pt idx="181">
                  <c:v>-0.32934131736527261</c:v>
                </c:pt>
                <c:pt idx="182">
                  <c:v>-0.47818290496115523</c:v>
                </c:pt>
                <c:pt idx="183">
                  <c:v>-0.3875391265464323</c:v>
                </c:pt>
                <c:pt idx="184">
                  <c:v>-0.75768830782945162</c:v>
                </c:pt>
                <c:pt idx="185">
                  <c:v>-0.72721875927573842</c:v>
                </c:pt>
                <c:pt idx="186">
                  <c:v>-0.86322369400207988</c:v>
                </c:pt>
                <c:pt idx="187">
                  <c:v>-0.79045488441461531</c:v>
                </c:pt>
                <c:pt idx="188">
                  <c:v>-0.52324712214082414</c:v>
                </c:pt>
                <c:pt idx="189">
                  <c:v>-0.31371377352852337</c:v>
                </c:pt>
                <c:pt idx="190">
                  <c:v>-0.20917376363365214</c:v>
                </c:pt>
                <c:pt idx="191">
                  <c:v>0.20989505247377416</c:v>
                </c:pt>
                <c:pt idx="192">
                  <c:v>0.7819548872180393</c:v>
                </c:pt>
                <c:pt idx="193">
                  <c:v>1.2015620306398356</c:v>
                </c:pt>
                <c:pt idx="194">
                  <c:v>1.0360360360360588</c:v>
                </c:pt>
                <c:pt idx="195">
                  <c:v>0.83794702977704194</c:v>
                </c:pt>
                <c:pt idx="196">
                  <c:v>1.1377245508982003</c:v>
                </c:pt>
                <c:pt idx="197">
                  <c:v>1.0016444909553002</c:v>
                </c:pt>
                <c:pt idx="198">
                  <c:v>1.4712505629785433</c:v>
                </c:pt>
                <c:pt idx="199">
                  <c:v>1.6235718580877911</c:v>
                </c:pt>
                <c:pt idx="200">
                  <c:v>1.7583408476104401</c:v>
                </c:pt>
                <c:pt idx="201">
                  <c:v>1.8132773864828255</c:v>
                </c:pt>
                <c:pt idx="202">
                  <c:v>2.0661775714927222</c:v>
                </c:pt>
                <c:pt idx="203">
                  <c:v>1.9748653500897495</c:v>
                </c:pt>
                <c:pt idx="204">
                  <c:v>2.5813190092509819</c:v>
                </c:pt>
                <c:pt idx="205">
                  <c:v>2.1816562778272486</c:v>
                </c:pt>
                <c:pt idx="206">
                  <c:v>2.5263783623123537</c:v>
                </c:pt>
                <c:pt idx="207">
                  <c:v>2.9826383736459405</c:v>
                </c:pt>
                <c:pt idx="208">
                  <c:v>2.7235050325636445</c:v>
                </c:pt>
                <c:pt idx="209">
                  <c:v>2.8567199526346787</c:v>
                </c:pt>
                <c:pt idx="210">
                  <c:v>2.6483207575084933</c:v>
                </c:pt>
                <c:pt idx="211">
                  <c:v>2.8550295857988184</c:v>
                </c:pt>
                <c:pt idx="212">
                  <c:v>2.732240437158473</c:v>
                </c:pt>
                <c:pt idx="213">
                  <c:v>2.4727700912569928</c:v>
                </c:pt>
                <c:pt idx="214">
                  <c:v>1.9950124688279391</c:v>
                </c:pt>
                <c:pt idx="215">
                  <c:v>1.8632629107981469</c:v>
                </c:pt>
                <c:pt idx="216">
                  <c:v>2.1963636363636407</c:v>
                </c:pt>
                <c:pt idx="217">
                  <c:v>2.2803195352214978</c:v>
                </c:pt>
                <c:pt idx="218">
                  <c:v>2.7395274677489478</c:v>
                </c:pt>
                <c:pt idx="219">
                  <c:v>2.3631123919308328</c:v>
                </c:pt>
                <c:pt idx="220">
                  <c:v>2.7233429394812658</c:v>
                </c:pt>
                <c:pt idx="221">
                  <c:v>2.6910346812491159</c:v>
                </c:pt>
                <c:pt idx="222">
                  <c:v>2.9979821274142449</c:v>
                </c:pt>
                <c:pt idx="223">
                  <c:v>3.0058967352222021</c:v>
                </c:pt>
                <c:pt idx="224">
                  <c:v>3.0477285796434828</c:v>
                </c:pt>
                <c:pt idx="225">
                  <c:v>2.8583740304510163</c:v>
                </c:pt>
                <c:pt idx="226">
                  <c:v>3.1641018265496923</c:v>
                </c:pt>
                <c:pt idx="227">
                  <c:v>3.1542560852657386</c:v>
                </c:pt>
                <c:pt idx="228">
                  <c:v>3.216623968118415</c:v>
                </c:pt>
                <c:pt idx="229">
                  <c:v>3.1241124680488452</c:v>
                </c:pt>
                <c:pt idx="230">
                  <c:v>2.4266365688487612</c:v>
                </c:pt>
                <c:pt idx="231">
                  <c:v>2.1114864864864913</c:v>
                </c:pt>
                <c:pt idx="232">
                  <c:v>2.0620002805442628</c:v>
                </c:pt>
                <c:pt idx="233">
                  <c:v>1.8497757847533824</c:v>
                </c:pt>
                <c:pt idx="234">
                  <c:v>1.7772180240694269</c:v>
                </c:pt>
                <c:pt idx="235">
                  <c:v>1.4381457693381838</c:v>
                </c:pt>
                <c:pt idx="236">
                  <c:v>1.3811383928571397</c:v>
                </c:pt>
                <c:pt idx="237">
                  <c:v>1.6338500209468032</c:v>
                </c:pt>
                <c:pt idx="238">
                  <c:v>1.5614108462288945</c:v>
                </c:pt>
                <c:pt idx="239">
                  <c:v>1.6475844736107081</c:v>
                </c:pt>
                <c:pt idx="240">
                  <c:v>0.71704357418644893</c:v>
                </c:pt>
                <c:pt idx="241">
                  <c:v>0.86752960616909292</c:v>
                </c:pt>
                <c:pt idx="242">
                  <c:v>1.4600550964187331</c:v>
                </c:pt>
                <c:pt idx="243">
                  <c:v>1.7094017094017033</c:v>
                </c:pt>
                <c:pt idx="244">
                  <c:v>2.0340846619021358</c:v>
                </c:pt>
                <c:pt idx="245">
                  <c:v>2.5178866263070976</c:v>
                </c:pt>
                <c:pt idx="246">
                  <c:v>2.914890691599048</c:v>
                </c:pt>
                <c:pt idx="247">
                  <c:v>3.2759807295251075</c:v>
                </c:pt>
                <c:pt idx="248">
                  <c:v>4.0319251410485757</c:v>
                </c:pt>
                <c:pt idx="249">
                  <c:v>4.4105523495465704</c:v>
                </c:pt>
                <c:pt idx="250">
                  <c:v>4.8181194234728997</c:v>
                </c:pt>
                <c:pt idx="251">
                  <c:v>5.0686813186813229</c:v>
                </c:pt>
                <c:pt idx="252">
                  <c:v>7.6807228915662717</c:v>
                </c:pt>
                <c:pt idx="253">
                  <c:v>8.2730375426621094</c:v>
                </c:pt>
                <c:pt idx="254">
                  <c:v>9.5574260114037468</c:v>
                </c:pt>
                <c:pt idx="255">
                  <c:v>10.856600704798058</c:v>
                </c:pt>
                <c:pt idx="256">
                  <c:v>11.75915948275863</c:v>
                </c:pt>
                <c:pt idx="257">
                  <c:v>12.602335257012488</c:v>
                </c:pt>
                <c:pt idx="258">
                  <c:v>12.825651302605223</c:v>
                </c:pt>
                <c:pt idx="259">
                  <c:v>13.381314141010247</c:v>
                </c:pt>
                <c:pt idx="260">
                  <c:v>13.571428571428591</c:v>
                </c:pt>
                <c:pt idx="261">
                  <c:v>14.475588893275425</c:v>
                </c:pt>
                <c:pt idx="262">
                  <c:v>15.060240963855431</c:v>
                </c:pt>
                <c:pt idx="263">
                  <c:v>15.034645051640737</c:v>
                </c:pt>
                <c:pt idx="264">
                  <c:v>15.054036872218667</c:v>
                </c:pt>
                <c:pt idx="265">
                  <c:v>15.407893077795997</c:v>
                </c:pt>
                <c:pt idx="266">
                  <c:v>14.845105328376707</c:v>
                </c:pt>
                <c:pt idx="267">
                  <c:v>14.011492847536356</c:v>
                </c:pt>
                <c:pt idx="268">
                  <c:v>12.317705194648676</c:v>
                </c:pt>
                <c:pt idx="269">
                  <c:v>11.334922526817625</c:v>
                </c:pt>
                <c:pt idx="270">
                  <c:v>10.349319123741862</c:v>
                </c:pt>
                <c:pt idx="271">
                  <c:v>9.6273656988362646</c:v>
                </c:pt>
                <c:pt idx="272">
                  <c:v>8.9680875844397878</c:v>
                </c:pt>
                <c:pt idx="273">
                  <c:v>7.7595125876537496</c:v>
                </c:pt>
                <c:pt idx="274">
                  <c:v>6.8859549282950017</c:v>
                </c:pt>
                <c:pt idx="275">
                  <c:v>6.5802932151380888</c:v>
                </c:pt>
                <c:pt idx="276">
                  <c:v>4.4203779423140688</c:v>
                </c:pt>
                <c:pt idx="277">
                  <c:v>3.8238828799300739</c:v>
                </c:pt>
                <c:pt idx="278">
                  <c:v>2.6650841605524445</c:v>
                </c:pt>
                <c:pt idx="279">
                  <c:v>2.4235924932975994</c:v>
                </c:pt>
                <c:pt idx="280">
                  <c:v>2.6290374503702196</c:v>
                </c:pt>
                <c:pt idx="281">
                  <c:v>2.4301466652392856</c:v>
                </c:pt>
                <c:pt idx="282">
                  <c:v>3.0046142289945177</c:v>
                </c:pt>
                <c:pt idx="283">
                  <c:v>3.2168132103795877</c:v>
                </c:pt>
                <c:pt idx="284">
                  <c:v>2.939290294997865</c:v>
                </c:pt>
                <c:pt idx="285">
                  <c:v>3.5203755067207299</c:v>
                </c:pt>
                <c:pt idx="286">
                  <c:v>3.5885422212756923</c:v>
                </c:pt>
                <c:pt idx="287">
                  <c:v>3.2309660908509397</c:v>
                </c:pt>
                <c:pt idx="288">
                  <c:v>4.2544184569795807</c:v>
                </c:pt>
                <c:pt idx="289">
                  <c:v>4.0723981900452566</c:v>
                </c:pt>
                <c:pt idx="290">
                  <c:v>4.2354177614293276</c:v>
                </c:pt>
                <c:pt idx="291">
                  <c:v>3.9472306564757531</c:v>
                </c:pt>
                <c:pt idx="292">
                  <c:v>4.3391886240067068</c:v>
                </c:pt>
                <c:pt idx="293">
                  <c:v>4.5777591973244158</c:v>
                </c:pt>
                <c:pt idx="294">
                  <c:v>4.6150640691738687</c:v>
                </c:pt>
                <c:pt idx="295">
                  <c:v>4.4151257012258416</c:v>
                </c:pt>
                <c:pt idx="296">
                  <c:v>4.5685806250648886</c:v>
                </c:pt>
                <c:pt idx="297">
                  <c:v>3.8849958779884508</c:v>
                </c:pt>
                <c:pt idx="298">
                  <c:v>3.9165296052631637</c:v>
                </c:pt>
                <c:pt idx="299">
                  <c:v>4.069827497159384</c:v>
                </c:pt>
                <c:pt idx="300">
                  <c:v>4.2838290528880218</c:v>
                </c:pt>
                <c:pt idx="301">
                  <c:v>3.9939332659251647</c:v>
                </c:pt>
                <c:pt idx="302">
                  <c:v>3.7104254890098831</c:v>
                </c:pt>
                <c:pt idx="303">
                  <c:v>4.1297340854149711</c:v>
                </c:pt>
                <c:pt idx="304">
                  <c:v>3.9683335003507292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2773-4F2A-BE68-FFC3AA55F34C}"/>
            </c:ext>
          </c:extLst>
        </c:ser>
        <c:ser>
          <c:idx val="19"/>
          <c:order val="19"/>
          <c:tx>
            <c:strRef>
              <c:f>Sheet1!$C$55</c:f>
              <c:strCache>
                <c:ptCount val="1"/>
                <c:pt idx="0">
                  <c:v>Slovenia</c:v>
                </c:pt>
              </c:strCache>
            </c:strRef>
          </c:tx>
          <c:spPr>
            <a:ln w="31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Sheet1!$AA$1:$LS$1</c:f>
              <c:numCache>
                <c:formatCode>m/d/yyyy</c:formatCode>
                <c:ptCount val="305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  <c:pt idx="269">
                  <c:v>45078</c:v>
                </c:pt>
                <c:pt idx="270">
                  <c:v>45108</c:v>
                </c:pt>
                <c:pt idx="271">
                  <c:v>45139</c:v>
                </c:pt>
                <c:pt idx="272">
                  <c:v>45170</c:v>
                </c:pt>
                <c:pt idx="273">
                  <c:v>45200</c:v>
                </c:pt>
                <c:pt idx="274">
                  <c:v>45231</c:v>
                </c:pt>
                <c:pt idx="275">
                  <c:v>45261</c:v>
                </c:pt>
                <c:pt idx="276">
                  <c:v>45292</c:v>
                </c:pt>
                <c:pt idx="277">
                  <c:v>45323</c:v>
                </c:pt>
                <c:pt idx="278">
                  <c:v>45352</c:v>
                </c:pt>
                <c:pt idx="279">
                  <c:v>45383</c:v>
                </c:pt>
                <c:pt idx="280">
                  <c:v>45413</c:v>
                </c:pt>
                <c:pt idx="281">
                  <c:v>45444</c:v>
                </c:pt>
                <c:pt idx="282">
                  <c:v>45474</c:v>
                </c:pt>
                <c:pt idx="283">
                  <c:v>45505</c:v>
                </c:pt>
                <c:pt idx="284">
                  <c:v>45536</c:v>
                </c:pt>
                <c:pt idx="285">
                  <c:v>45566</c:v>
                </c:pt>
                <c:pt idx="286">
                  <c:v>45597</c:v>
                </c:pt>
                <c:pt idx="287">
                  <c:v>45627</c:v>
                </c:pt>
                <c:pt idx="288">
                  <c:v>45658</c:v>
                </c:pt>
                <c:pt idx="289">
                  <c:v>45689</c:v>
                </c:pt>
                <c:pt idx="290">
                  <c:v>45717</c:v>
                </c:pt>
                <c:pt idx="291">
                  <c:v>45748</c:v>
                </c:pt>
                <c:pt idx="292">
                  <c:v>45778</c:v>
                </c:pt>
                <c:pt idx="293">
                  <c:v>45809</c:v>
                </c:pt>
                <c:pt idx="294">
                  <c:v>45839</c:v>
                </c:pt>
                <c:pt idx="295">
                  <c:v>45870</c:v>
                </c:pt>
                <c:pt idx="296">
                  <c:v>45901</c:v>
                </c:pt>
                <c:pt idx="297">
                  <c:v>45931</c:v>
                </c:pt>
                <c:pt idx="298">
                  <c:v>45962</c:v>
                </c:pt>
                <c:pt idx="299">
                  <c:v>45992</c:v>
                </c:pt>
                <c:pt idx="300">
                  <c:v>46023</c:v>
                </c:pt>
                <c:pt idx="301">
                  <c:v>46054</c:v>
                </c:pt>
                <c:pt idx="302">
                  <c:v>46082</c:v>
                </c:pt>
                <c:pt idx="303">
                  <c:v>46113</c:v>
                </c:pt>
                <c:pt idx="304">
                  <c:v>46143</c:v>
                </c:pt>
              </c:numCache>
            </c:numRef>
          </c:cat>
          <c:val>
            <c:numRef>
              <c:f>Sheet1!$AA$55:$LS$55</c:f>
              <c:numCache>
                <c:formatCode>0.0</c:formatCode>
                <c:ptCount val="305"/>
                <c:pt idx="0">
                  <c:v>8.4764420959929652</c:v>
                </c:pt>
                <c:pt idx="1">
                  <c:v>8.8132635253054037</c:v>
                </c:pt>
                <c:pt idx="2">
                  <c:v>9.035884133160387</c:v>
                </c:pt>
                <c:pt idx="3">
                  <c:v>9.0889557370004361</c:v>
                </c:pt>
                <c:pt idx="4">
                  <c:v>9.9764504388781816</c:v>
                </c:pt>
                <c:pt idx="5">
                  <c:v>9.7597278332978821</c:v>
                </c:pt>
                <c:pt idx="6">
                  <c:v>9.1120016874077123</c:v>
                </c:pt>
                <c:pt idx="7">
                  <c:v>8.8117770767613059</c:v>
                </c:pt>
                <c:pt idx="8">
                  <c:v>8.2330982994607957</c:v>
                </c:pt>
                <c:pt idx="9">
                  <c:v>8.0618556701030908</c:v>
                </c:pt>
                <c:pt idx="10">
                  <c:v>7.1748878923766801</c:v>
                </c:pt>
                <c:pt idx="11">
                  <c:v>7.0482786718272461</c:v>
                </c:pt>
                <c:pt idx="12">
                  <c:v>8.3620864623503053</c:v>
                </c:pt>
                <c:pt idx="13">
                  <c:v>7.9390537289494745</c:v>
                </c:pt>
                <c:pt idx="14">
                  <c:v>7.553528945281518</c:v>
                </c:pt>
                <c:pt idx="15">
                  <c:v>8.4498719716368029</c:v>
                </c:pt>
                <c:pt idx="16">
                  <c:v>7.611446369476349</c:v>
                </c:pt>
                <c:pt idx="17">
                  <c:v>6.9159240604416805</c:v>
                </c:pt>
                <c:pt idx="18">
                  <c:v>7.5198144210322893</c:v>
                </c:pt>
                <c:pt idx="19">
                  <c:v>7.6923076923076872</c:v>
                </c:pt>
                <c:pt idx="20">
                  <c:v>7.2427668135658152</c:v>
                </c:pt>
                <c:pt idx="21">
                  <c:v>7.0406410990269119</c:v>
                </c:pt>
                <c:pt idx="22">
                  <c:v>6.5424115633320845</c:v>
                </c:pt>
                <c:pt idx="23">
                  <c:v>7.1550903901046681</c:v>
                </c:pt>
                <c:pt idx="24">
                  <c:v>6.6866454392208174</c:v>
                </c:pt>
                <c:pt idx="25">
                  <c:v>6.3893016344725106</c:v>
                </c:pt>
                <c:pt idx="26">
                  <c:v>6.2857142857142723</c:v>
                </c:pt>
                <c:pt idx="27">
                  <c:v>5.3214674900109005</c:v>
                </c:pt>
                <c:pt idx="28">
                  <c:v>5.5354558610709148</c:v>
                </c:pt>
                <c:pt idx="29">
                  <c:v>6.1605363290451187</c:v>
                </c:pt>
                <c:pt idx="30">
                  <c:v>6.0409924487594413</c:v>
                </c:pt>
                <c:pt idx="31">
                  <c:v>5.5994256999282177</c:v>
                </c:pt>
                <c:pt idx="32">
                  <c:v>4.9848132928354438</c:v>
                </c:pt>
                <c:pt idx="33">
                  <c:v>4.9019607843137303</c:v>
                </c:pt>
                <c:pt idx="34">
                  <c:v>5.230274901820775</c:v>
                </c:pt>
                <c:pt idx="35">
                  <c:v>4.7238501154324153</c:v>
                </c:pt>
                <c:pt idx="36">
                  <c:v>4.0203651685393194</c:v>
                </c:pt>
                <c:pt idx="37">
                  <c:v>3.5963687150837975</c:v>
                </c:pt>
                <c:pt idx="38">
                  <c:v>3.537981269510948</c:v>
                </c:pt>
                <c:pt idx="39">
                  <c:v>3.5695809622348751</c:v>
                </c:pt>
                <c:pt idx="40">
                  <c:v>3.8909838875557101</c:v>
                </c:pt>
                <c:pt idx="41">
                  <c:v>3.9085168117426239</c:v>
                </c:pt>
                <c:pt idx="42">
                  <c:v>3.7639877924720455</c:v>
                </c:pt>
                <c:pt idx="43">
                  <c:v>3.7049626104690647</c:v>
                </c:pt>
                <c:pt idx="44">
                  <c:v>3.4377127297481325</c:v>
                </c:pt>
                <c:pt idx="45">
                  <c:v>3.4324553950722203</c:v>
                </c:pt>
                <c:pt idx="46">
                  <c:v>3.7828668363019347</c:v>
                </c:pt>
                <c:pt idx="47">
                  <c:v>3.3067661522808267</c:v>
                </c:pt>
                <c:pt idx="48">
                  <c:v>2.27848101265824</c:v>
                </c:pt>
                <c:pt idx="49">
                  <c:v>2.7974384900572913</c:v>
                </c:pt>
                <c:pt idx="50">
                  <c:v>3.2495812395309853</c:v>
                </c:pt>
                <c:pt idx="51">
                  <c:v>2.6640026640026626</c:v>
                </c:pt>
                <c:pt idx="52">
                  <c:v>2.111862728922631</c:v>
                </c:pt>
                <c:pt idx="53">
                  <c:v>1.7082785808147261</c:v>
                </c:pt>
                <c:pt idx="54">
                  <c:v>1.9281045751633918</c:v>
                </c:pt>
                <c:pt idx="55">
                  <c:v>1.7535234349393747</c:v>
                </c:pt>
                <c:pt idx="56">
                  <c:v>3.142481079302395</c:v>
                </c:pt>
                <c:pt idx="57">
                  <c:v>3.1214062756694583</c:v>
                </c:pt>
                <c:pt idx="58">
                  <c:v>2.043151356652495</c:v>
                </c:pt>
                <c:pt idx="59">
                  <c:v>2.3801707156926977</c:v>
                </c:pt>
                <c:pt idx="60">
                  <c:v>2.5577557755775526</c:v>
                </c:pt>
                <c:pt idx="61">
                  <c:v>2.262295081967225</c:v>
                </c:pt>
                <c:pt idx="62">
                  <c:v>1.9467878001298011</c:v>
                </c:pt>
                <c:pt idx="63">
                  <c:v>2.8219266947778099</c:v>
                </c:pt>
                <c:pt idx="64">
                  <c:v>3.3608014218775129</c:v>
                </c:pt>
                <c:pt idx="65">
                  <c:v>3.0038759689922534</c:v>
                </c:pt>
                <c:pt idx="66">
                  <c:v>1.9557550496954068</c:v>
                </c:pt>
                <c:pt idx="67">
                  <c:v>3.1406023514253478</c:v>
                </c:pt>
                <c:pt idx="68">
                  <c:v>2.4884351571223595</c:v>
                </c:pt>
                <c:pt idx="69">
                  <c:v>1.5931177314003397</c:v>
                </c:pt>
                <c:pt idx="70">
                  <c:v>2.4667627743072185</c:v>
                </c:pt>
                <c:pt idx="71">
                  <c:v>2.9822029822029972</c:v>
                </c:pt>
                <c:pt idx="72">
                  <c:v>2.8479485116653214</c:v>
                </c:pt>
                <c:pt idx="73">
                  <c:v>2.3565245270920077</c:v>
                </c:pt>
                <c:pt idx="74">
                  <c:v>2.7052832590706677</c:v>
                </c:pt>
                <c:pt idx="75">
                  <c:v>2.9337539432176651</c:v>
                </c:pt>
                <c:pt idx="76">
                  <c:v>3.1733625136782795</c:v>
                </c:pt>
                <c:pt idx="77">
                  <c:v>3.8413295703982442</c:v>
                </c:pt>
                <c:pt idx="78">
                  <c:v>4.0251572327044016</c:v>
                </c:pt>
                <c:pt idx="79">
                  <c:v>3.4665833853841255</c:v>
                </c:pt>
                <c:pt idx="80">
                  <c:v>3.595330739299607</c:v>
                </c:pt>
                <c:pt idx="81">
                  <c:v>5.1278030421828547</c:v>
                </c:pt>
                <c:pt idx="82">
                  <c:v>5.768328904173825</c:v>
                </c:pt>
                <c:pt idx="83">
                  <c:v>5.7449789817842101</c:v>
                </c:pt>
                <c:pt idx="84">
                  <c:v>6.3673341677096262</c:v>
                </c:pt>
                <c:pt idx="85">
                  <c:v>6.342991386061092</c:v>
                </c:pt>
                <c:pt idx="86">
                  <c:v>6.6005577936163462</c:v>
                </c:pt>
                <c:pt idx="87">
                  <c:v>6.2059454489733268</c:v>
                </c:pt>
                <c:pt idx="88">
                  <c:v>6.2424242424242493</c:v>
                </c:pt>
                <c:pt idx="89">
                  <c:v>6.8247017967688395</c:v>
                </c:pt>
                <c:pt idx="90">
                  <c:v>6.9226118500604672</c:v>
                </c:pt>
                <c:pt idx="91">
                  <c:v>6.0217325686688694</c:v>
                </c:pt>
                <c:pt idx="92">
                  <c:v>5.5438701923076872</c:v>
                </c:pt>
                <c:pt idx="93">
                  <c:v>4.7732696897374582</c:v>
                </c:pt>
                <c:pt idx="94">
                  <c:v>2.8968371268105253</c:v>
                </c:pt>
                <c:pt idx="95">
                  <c:v>1.7520612485276699</c:v>
                </c:pt>
                <c:pt idx="96">
                  <c:v>1.3531401676717181</c:v>
                </c:pt>
                <c:pt idx="97">
                  <c:v>2.1060382916052944</c:v>
                </c:pt>
                <c:pt idx="98">
                  <c:v>1.5843023255813993</c:v>
                </c:pt>
                <c:pt idx="99">
                  <c:v>1.053239070841161</c:v>
                </c:pt>
                <c:pt idx="100">
                  <c:v>0.52766685681686631</c:v>
                </c:pt>
                <c:pt idx="101">
                  <c:v>0.15547703180212036</c:v>
                </c:pt>
                <c:pt idx="102">
                  <c:v>-0.6361323155216092</c:v>
                </c:pt>
                <c:pt idx="103">
                  <c:v>0.1138790035587256</c:v>
                </c:pt>
                <c:pt idx="104">
                  <c:v>1.4234875444851802E-2</c:v>
                </c:pt>
                <c:pt idx="105">
                  <c:v>0.15660592255124506</c:v>
                </c:pt>
                <c:pt idx="106">
                  <c:v>1.8098247629991349</c:v>
                </c:pt>
                <c:pt idx="107">
                  <c:v>2.1125741571407897</c:v>
                </c:pt>
                <c:pt idx="108">
                  <c:v>1.7994485560876683</c:v>
                </c:pt>
                <c:pt idx="109">
                  <c:v>1.5144958892254312</c:v>
                </c:pt>
                <c:pt idx="110">
                  <c:v>1.7456002289311767</c:v>
                </c:pt>
                <c:pt idx="111">
                  <c:v>2.6413478012564218</c:v>
                </c:pt>
                <c:pt idx="112">
                  <c:v>2.3975031919421408</c:v>
                </c:pt>
                <c:pt idx="113">
                  <c:v>2.0745131244707782</c:v>
                </c:pt>
                <c:pt idx="114">
                  <c:v>2.2905107412149572</c:v>
                </c:pt>
                <c:pt idx="115">
                  <c:v>2.3745201194369514</c:v>
                </c:pt>
                <c:pt idx="116">
                  <c:v>2.0210646171363589</c:v>
                </c:pt>
                <c:pt idx="117">
                  <c:v>2.0326936744847313</c:v>
                </c:pt>
                <c:pt idx="118">
                  <c:v>1.566027088036126</c:v>
                </c:pt>
                <c:pt idx="119">
                  <c:v>2.1680600821879059</c:v>
                </c:pt>
                <c:pt idx="120">
                  <c:v>2.3235923022095539</c:v>
                </c:pt>
                <c:pt idx="121">
                  <c:v>2.0318272236431012</c:v>
                </c:pt>
                <c:pt idx="122">
                  <c:v>2.3484741949092891</c:v>
                </c:pt>
                <c:pt idx="123">
                  <c:v>1.9891500904158921</c:v>
                </c:pt>
                <c:pt idx="124">
                  <c:v>2.4244943197561541</c:v>
                </c:pt>
                <c:pt idx="125">
                  <c:v>1.5484584543066671</c:v>
                </c:pt>
                <c:pt idx="126">
                  <c:v>1.0709318497913678</c:v>
                </c:pt>
                <c:pt idx="127">
                  <c:v>1.1944444444444535</c:v>
                </c:pt>
                <c:pt idx="128">
                  <c:v>2.2600446428571397</c:v>
                </c:pt>
                <c:pt idx="129">
                  <c:v>2.8977431039286738</c:v>
                </c:pt>
                <c:pt idx="130">
                  <c:v>2.7642728156688667</c:v>
                </c:pt>
                <c:pt idx="131">
                  <c:v>2.0943134535367669</c:v>
                </c:pt>
                <c:pt idx="132">
                  <c:v>2.2429646140986303</c:v>
                </c:pt>
                <c:pt idx="133">
                  <c:v>2.7990530566773364</c:v>
                </c:pt>
                <c:pt idx="134">
                  <c:v>2.4594668865072666</c:v>
                </c:pt>
                <c:pt idx="135">
                  <c:v>2.9187124931805863</c:v>
                </c:pt>
                <c:pt idx="136">
                  <c:v>2.3535777086433063</c:v>
                </c:pt>
                <c:pt idx="137">
                  <c:v>2.3825731790333649</c:v>
                </c:pt>
                <c:pt idx="138">
                  <c:v>2.5870372918673334</c:v>
                </c:pt>
                <c:pt idx="139">
                  <c:v>3.1292890474883261</c:v>
                </c:pt>
                <c:pt idx="140">
                  <c:v>3.6971350613915543</c:v>
                </c:pt>
                <c:pt idx="141">
                  <c:v>3.1952342269157885</c:v>
                </c:pt>
                <c:pt idx="142">
                  <c:v>2.8386050283860431</c:v>
                </c:pt>
                <c:pt idx="143">
                  <c:v>3.1109903545714079</c:v>
                </c:pt>
                <c:pt idx="144">
                  <c:v>2.8477994277149588</c:v>
                </c:pt>
                <c:pt idx="145">
                  <c:v>2.9395827688973197</c:v>
                </c:pt>
                <c:pt idx="146">
                  <c:v>2.2126860667828874</c:v>
                </c:pt>
                <c:pt idx="147">
                  <c:v>1.590246488205671</c:v>
                </c:pt>
                <c:pt idx="148">
                  <c:v>1.5726179463459777</c:v>
                </c:pt>
                <c:pt idx="149">
                  <c:v>2.2473404255319185</c:v>
                </c:pt>
                <c:pt idx="150">
                  <c:v>2.7900737759892769</c:v>
                </c:pt>
                <c:pt idx="151">
                  <c:v>2.2757519297311513</c:v>
                </c:pt>
                <c:pt idx="152">
                  <c:v>1.4866464938823709</c:v>
                </c:pt>
                <c:pt idx="153">
                  <c:v>1.1545526108632798</c:v>
                </c:pt>
                <c:pt idx="154">
                  <c:v>1.2092534174553027</c:v>
                </c:pt>
                <c:pt idx="155">
                  <c:v>0.90909090909090384</c:v>
                </c:pt>
                <c:pt idx="156">
                  <c:v>0.9009009009008917</c:v>
                </c:pt>
                <c:pt idx="157">
                  <c:v>0.19739439399921732</c:v>
                </c:pt>
                <c:pt idx="158">
                  <c:v>0.62975596956180713</c:v>
                </c:pt>
                <c:pt idx="159">
                  <c:v>0.50873989042525825</c:v>
                </c:pt>
                <c:pt idx="160">
                  <c:v>0.97580015612801496</c:v>
                </c:pt>
                <c:pt idx="161">
                  <c:v>1.0014306151645114</c:v>
                </c:pt>
                <c:pt idx="162">
                  <c:v>0.33929270520685062</c:v>
                </c:pt>
                <c:pt idx="163">
                  <c:v>-2.6024723487305668E-2</c:v>
                </c:pt>
                <c:pt idx="164">
                  <c:v>-0.10370754472387445</c:v>
                </c:pt>
                <c:pt idx="165">
                  <c:v>3.8910505836575737E-2</c:v>
                </c:pt>
                <c:pt idx="166">
                  <c:v>5.1948051948058627E-2</c:v>
                </c:pt>
                <c:pt idx="167">
                  <c:v>-9.1395743569666621E-2</c:v>
                </c:pt>
                <c:pt idx="168">
                  <c:v>-0.72216386554621037</c:v>
                </c:pt>
                <c:pt idx="169">
                  <c:v>-0.53848174415549455</c:v>
                </c:pt>
                <c:pt idx="170">
                  <c:v>-0.40417209908735208</c:v>
                </c:pt>
                <c:pt idx="171">
                  <c:v>-0.75275794938352014</c:v>
                </c:pt>
                <c:pt idx="172">
                  <c:v>-0.81175106300733768</c:v>
                </c:pt>
                <c:pt idx="173">
                  <c:v>-0.9657481328869455</c:v>
                </c:pt>
                <c:pt idx="174">
                  <c:v>-0.67629080504616468</c:v>
                </c:pt>
                <c:pt idx="175">
                  <c:v>-0.59872445659246987</c:v>
                </c:pt>
                <c:pt idx="176">
                  <c:v>-1.0251751881650728</c:v>
                </c:pt>
                <c:pt idx="177">
                  <c:v>-1.1409308958900466</c:v>
                </c:pt>
                <c:pt idx="178">
                  <c:v>-0.92159916926273233</c:v>
                </c:pt>
                <c:pt idx="179">
                  <c:v>-0.60115002613695401</c:v>
                </c:pt>
                <c:pt idx="180">
                  <c:v>-0.76709429969580301</c:v>
                </c:pt>
                <c:pt idx="181">
                  <c:v>-0.88472203882213885</c:v>
                </c:pt>
                <c:pt idx="182">
                  <c:v>-0.94253174499280279</c:v>
                </c:pt>
                <c:pt idx="183">
                  <c:v>-0.70615927814828838</c:v>
                </c:pt>
                <c:pt idx="184">
                  <c:v>-0.54559625876851037</c:v>
                </c:pt>
                <c:pt idx="185">
                  <c:v>5.2008841503070613E-2</c:v>
                </c:pt>
                <c:pt idx="186">
                  <c:v>-0.10475317533062967</c:v>
                </c:pt>
                <c:pt idx="187">
                  <c:v>-0.18331805682859637</c:v>
                </c:pt>
                <c:pt idx="188">
                  <c:v>0.23600367116822785</c:v>
                </c:pt>
                <c:pt idx="189">
                  <c:v>0.695081967213107</c:v>
                </c:pt>
                <c:pt idx="190">
                  <c:v>0.66815144766148027</c:v>
                </c:pt>
                <c:pt idx="191">
                  <c:v>0.6179332106232005</c:v>
                </c:pt>
                <c:pt idx="192">
                  <c:v>1.546048247367704</c:v>
                </c:pt>
                <c:pt idx="193">
                  <c:v>2.478017585931247</c:v>
                </c:pt>
                <c:pt idx="194">
                  <c:v>1.9955068058675973</c:v>
                </c:pt>
                <c:pt idx="195">
                  <c:v>1.6857632029500635</c:v>
                </c:pt>
                <c:pt idx="196">
                  <c:v>1.5282131661441989</c:v>
                </c:pt>
                <c:pt idx="197">
                  <c:v>0.90968161143600845</c:v>
                </c:pt>
                <c:pt idx="198">
                  <c:v>1.166601127277489</c:v>
                </c:pt>
                <c:pt idx="199">
                  <c:v>1.377410468319562</c:v>
                </c:pt>
                <c:pt idx="200">
                  <c:v>1.4257684761281864</c:v>
                </c:pt>
                <c:pt idx="201">
                  <c:v>1.2503256056264567</c:v>
                </c:pt>
                <c:pt idx="202">
                  <c:v>1.4445601249349238</c:v>
                </c:pt>
                <c:pt idx="203">
                  <c:v>1.9208153665229322</c:v>
                </c:pt>
                <c:pt idx="204">
                  <c:v>1.7193857461609063</c:v>
                </c:pt>
                <c:pt idx="205">
                  <c:v>1.4170566822673036</c:v>
                </c:pt>
                <c:pt idx="206">
                  <c:v>1.4641098730240998</c:v>
                </c:pt>
                <c:pt idx="207">
                  <c:v>1.8779950783577304</c:v>
                </c:pt>
                <c:pt idx="208">
                  <c:v>2.2127878553968916</c:v>
                </c:pt>
                <c:pt idx="209">
                  <c:v>2.3567289117836454</c:v>
                </c:pt>
                <c:pt idx="210">
                  <c:v>2.1119461000258966</c:v>
                </c:pt>
                <c:pt idx="211">
                  <c:v>1.9927536231884035</c:v>
                </c:pt>
                <c:pt idx="212">
                  <c:v>2.1924168171266301</c:v>
                </c:pt>
                <c:pt idx="213">
                  <c:v>2.289683560586564</c:v>
                </c:pt>
                <c:pt idx="214">
                  <c:v>2.1167415009621493</c:v>
                </c:pt>
                <c:pt idx="215">
                  <c:v>1.4358974358974486</c:v>
                </c:pt>
                <c:pt idx="216">
                  <c:v>1.2000000000000011</c:v>
                </c:pt>
                <c:pt idx="217">
                  <c:v>1.2434303294449389</c:v>
                </c:pt>
                <c:pt idx="218">
                  <c:v>1.5706806282722585</c:v>
                </c:pt>
                <c:pt idx="219">
                  <c:v>1.7925247902364605</c:v>
                </c:pt>
                <c:pt idx="220">
                  <c:v>1.5733165512901159</c:v>
                </c:pt>
                <c:pt idx="221">
                  <c:v>1.8746854554604786</c:v>
                </c:pt>
                <c:pt idx="222">
                  <c:v>2.0428879583809234</c:v>
                </c:pt>
                <c:pt idx="223">
                  <c:v>2.4232428317686017</c:v>
                </c:pt>
                <c:pt idx="224">
                  <c:v>1.7289247854618939</c:v>
                </c:pt>
                <c:pt idx="225">
                  <c:v>1.4713279678068458</c:v>
                </c:pt>
                <c:pt idx="226">
                  <c:v>1.407035175879412</c:v>
                </c:pt>
                <c:pt idx="227">
                  <c:v>1.9590495449949508</c:v>
                </c:pt>
                <c:pt idx="228">
                  <c:v>2.3077903863317539</c:v>
                </c:pt>
                <c:pt idx="229">
                  <c:v>2.0005064573309639</c:v>
                </c:pt>
                <c:pt idx="230">
                  <c:v>0.65375911491072358</c:v>
                </c:pt>
                <c:pt idx="231">
                  <c:v>-1.2988634944423483</c:v>
                </c:pt>
                <c:pt idx="232">
                  <c:v>-1.363073110285018</c:v>
                </c:pt>
                <c:pt idx="233">
                  <c:v>-0.83981721625292494</c:v>
                </c:pt>
                <c:pt idx="234">
                  <c:v>-0.32330266102960081</c:v>
                </c:pt>
                <c:pt idx="235">
                  <c:v>-0.7308311656137767</c:v>
                </c:pt>
                <c:pt idx="236">
                  <c:v>-0.7443245254931119</c:v>
                </c:pt>
                <c:pt idx="237">
                  <c:v>-0.5081174866774063</c:v>
                </c:pt>
                <c:pt idx="238">
                  <c:v>-1.1521308225966198</c:v>
                </c:pt>
                <c:pt idx="239">
                  <c:v>-1.1652411057394341</c:v>
                </c:pt>
                <c:pt idx="240">
                  <c:v>-0.89730807577268479</c:v>
                </c:pt>
                <c:pt idx="241">
                  <c:v>-1.0923535253227312</c:v>
                </c:pt>
                <c:pt idx="242">
                  <c:v>0.12490632025978776</c:v>
                </c:pt>
                <c:pt idx="243">
                  <c:v>2.2143489813994721</c:v>
                </c:pt>
                <c:pt idx="244">
                  <c:v>2.2110552763819236</c:v>
                </c:pt>
                <c:pt idx="245">
                  <c:v>1.7312243118694726</c:v>
                </c:pt>
                <c:pt idx="246">
                  <c:v>1.9585828343313461</c:v>
                </c:pt>
                <c:pt idx="247">
                  <c:v>2.0713750935862141</c:v>
                </c:pt>
                <c:pt idx="248">
                  <c:v>2.7496562929633761</c:v>
                </c:pt>
                <c:pt idx="249">
                  <c:v>3.5127055306427346</c:v>
                </c:pt>
                <c:pt idx="250">
                  <c:v>4.9254292517859177</c:v>
                </c:pt>
                <c:pt idx="251">
                  <c:v>5.1172707889125757</c:v>
                </c:pt>
                <c:pt idx="252">
                  <c:v>6.0236418511066425</c:v>
                </c:pt>
                <c:pt idx="253">
                  <c:v>7.0155622489959768</c:v>
                </c:pt>
                <c:pt idx="254">
                  <c:v>5.9630738522954196</c:v>
                </c:pt>
                <c:pt idx="255">
                  <c:v>7.3409259717751807</c:v>
                </c:pt>
                <c:pt idx="256">
                  <c:v>8.7143559488692226</c:v>
                </c:pt>
                <c:pt idx="257">
                  <c:v>10.810479921645433</c:v>
                </c:pt>
                <c:pt idx="258">
                  <c:v>11.697051266364866</c:v>
                </c:pt>
                <c:pt idx="259">
                  <c:v>11.49144254278729</c:v>
                </c:pt>
                <c:pt idx="260">
                  <c:v>10.619146089283538</c:v>
                </c:pt>
                <c:pt idx="261">
                  <c:v>10.324909747292432</c:v>
                </c:pt>
                <c:pt idx="262">
                  <c:v>10.762064022933604</c:v>
                </c:pt>
                <c:pt idx="263">
                  <c:v>10.762438849779254</c:v>
                </c:pt>
                <c:pt idx="264">
                  <c:v>9.9513699442533401</c:v>
                </c:pt>
                <c:pt idx="265">
                  <c:v>9.3702357218248054</c:v>
                </c:pt>
                <c:pt idx="266">
                  <c:v>10.383800329644455</c:v>
                </c:pt>
                <c:pt idx="267">
                  <c:v>9.2492215430746363</c:v>
                </c:pt>
                <c:pt idx="268">
                  <c:v>8.0610514414923617</c:v>
                </c:pt>
                <c:pt idx="269">
                  <c:v>6.595956247928414</c:v>
                </c:pt>
                <c:pt idx="270">
                  <c:v>5.7289955088180466</c:v>
                </c:pt>
                <c:pt idx="271">
                  <c:v>6.0526315789473539</c:v>
                </c:pt>
                <c:pt idx="272">
                  <c:v>7.0815922586320523</c:v>
                </c:pt>
                <c:pt idx="273">
                  <c:v>6.5881326352530412</c:v>
                </c:pt>
                <c:pt idx="274">
                  <c:v>4.5077105575326071</c:v>
                </c:pt>
                <c:pt idx="275">
                  <c:v>3.813422385004861</c:v>
                </c:pt>
                <c:pt idx="276">
                  <c:v>3.3764832793959032</c:v>
                </c:pt>
                <c:pt idx="277">
                  <c:v>3.3776538708985449</c:v>
                </c:pt>
                <c:pt idx="278">
                  <c:v>3.4023037542662005</c:v>
                </c:pt>
                <c:pt idx="279">
                  <c:v>3.0191069355008926</c:v>
                </c:pt>
                <c:pt idx="280">
                  <c:v>2.5109855618330235</c:v>
                </c:pt>
                <c:pt idx="281">
                  <c:v>1.5961857379767741</c:v>
                </c:pt>
                <c:pt idx="282">
                  <c:v>1.3779527559055094</c:v>
                </c:pt>
                <c:pt idx="283">
                  <c:v>1.1373035566583978</c:v>
                </c:pt>
                <c:pt idx="284">
                  <c:v>0.64695009242146106</c:v>
                </c:pt>
                <c:pt idx="285">
                  <c:v>5.1166598444529754E-2</c:v>
                </c:pt>
                <c:pt idx="286">
                  <c:v>1.5581467340831656</c:v>
                </c:pt>
                <c:pt idx="287">
                  <c:v>2.0026979350420193</c:v>
                </c:pt>
                <c:pt idx="288">
                  <c:v>2.3061671710320475</c:v>
                </c:pt>
                <c:pt idx="289">
                  <c:v>1.8877709781143004</c:v>
                </c:pt>
                <c:pt idx="290">
                  <c:v>2.1660649819494449</c:v>
                </c:pt>
                <c:pt idx="291">
                  <c:v>2.33630494927759</c:v>
                </c:pt>
                <c:pt idx="292">
                  <c:v>1.8779342723004522</c:v>
                </c:pt>
                <c:pt idx="293">
                  <c:v>2.4892879004284829</c:v>
                </c:pt>
                <c:pt idx="294">
                  <c:v>2.933060807358201</c:v>
                </c:pt>
                <c:pt idx="295">
                  <c:v>2.9646289102433165</c:v>
                </c:pt>
                <c:pt idx="296">
                  <c:v>2.7548209366391019</c:v>
                </c:pt>
                <c:pt idx="297">
                  <c:v>3.0786539838396187</c:v>
                </c:pt>
                <c:pt idx="298">
                  <c:v>2.3775655354602687</c:v>
                </c:pt>
                <c:pt idx="299">
                  <c:v>2.5737538148524974</c:v>
                </c:pt>
                <c:pt idx="300">
                  <c:v>2.3561811505507846</c:v>
                </c:pt>
                <c:pt idx="301">
                  <c:v>2.8199124503715645</c:v>
                </c:pt>
                <c:pt idx="302">
                  <c:v>2.4230186774356399</c:v>
                </c:pt>
                <c:pt idx="303">
                  <c:v>3.4444778211675242</c:v>
                </c:pt>
                <c:pt idx="304">
                  <c:v>3.8469244640352729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2773-4F2A-BE68-FFC3AA55F34C}"/>
            </c:ext>
          </c:extLst>
        </c:ser>
        <c:ser>
          <c:idx val="20"/>
          <c:order val="20"/>
          <c:tx>
            <c:strRef>
              <c:f>Sheet1!$C$56</c:f>
              <c:strCache>
                <c:ptCount val="1"/>
                <c:pt idx="0">
                  <c:v>Spain</c:v>
                </c:pt>
              </c:strCache>
            </c:strRef>
          </c:tx>
          <c:spPr>
            <a:ln w="31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Sheet1!$AA$1:$LS$1</c:f>
              <c:numCache>
                <c:formatCode>m/d/yyyy</c:formatCode>
                <c:ptCount val="305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  <c:pt idx="269">
                  <c:v>45078</c:v>
                </c:pt>
                <c:pt idx="270">
                  <c:v>45108</c:v>
                </c:pt>
                <c:pt idx="271">
                  <c:v>45139</c:v>
                </c:pt>
                <c:pt idx="272">
                  <c:v>45170</c:v>
                </c:pt>
                <c:pt idx="273">
                  <c:v>45200</c:v>
                </c:pt>
                <c:pt idx="274">
                  <c:v>45231</c:v>
                </c:pt>
                <c:pt idx="275">
                  <c:v>45261</c:v>
                </c:pt>
                <c:pt idx="276">
                  <c:v>45292</c:v>
                </c:pt>
                <c:pt idx="277">
                  <c:v>45323</c:v>
                </c:pt>
                <c:pt idx="278">
                  <c:v>45352</c:v>
                </c:pt>
                <c:pt idx="279">
                  <c:v>45383</c:v>
                </c:pt>
                <c:pt idx="280">
                  <c:v>45413</c:v>
                </c:pt>
                <c:pt idx="281">
                  <c:v>45444</c:v>
                </c:pt>
                <c:pt idx="282">
                  <c:v>45474</c:v>
                </c:pt>
                <c:pt idx="283">
                  <c:v>45505</c:v>
                </c:pt>
                <c:pt idx="284">
                  <c:v>45536</c:v>
                </c:pt>
                <c:pt idx="285">
                  <c:v>45566</c:v>
                </c:pt>
                <c:pt idx="286">
                  <c:v>45597</c:v>
                </c:pt>
                <c:pt idx="287">
                  <c:v>45627</c:v>
                </c:pt>
                <c:pt idx="288">
                  <c:v>45658</c:v>
                </c:pt>
                <c:pt idx="289">
                  <c:v>45689</c:v>
                </c:pt>
                <c:pt idx="290">
                  <c:v>45717</c:v>
                </c:pt>
                <c:pt idx="291">
                  <c:v>45748</c:v>
                </c:pt>
                <c:pt idx="292">
                  <c:v>45778</c:v>
                </c:pt>
                <c:pt idx="293">
                  <c:v>45809</c:v>
                </c:pt>
                <c:pt idx="294">
                  <c:v>45839</c:v>
                </c:pt>
                <c:pt idx="295">
                  <c:v>45870</c:v>
                </c:pt>
                <c:pt idx="296">
                  <c:v>45901</c:v>
                </c:pt>
                <c:pt idx="297">
                  <c:v>45931</c:v>
                </c:pt>
                <c:pt idx="298">
                  <c:v>45962</c:v>
                </c:pt>
                <c:pt idx="299">
                  <c:v>45992</c:v>
                </c:pt>
                <c:pt idx="300">
                  <c:v>46023</c:v>
                </c:pt>
                <c:pt idx="301">
                  <c:v>46054</c:v>
                </c:pt>
                <c:pt idx="302">
                  <c:v>46082</c:v>
                </c:pt>
                <c:pt idx="303">
                  <c:v>46113</c:v>
                </c:pt>
                <c:pt idx="304">
                  <c:v>46143</c:v>
                </c:pt>
              </c:numCache>
            </c:numRef>
          </c:cat>
          <c:val>
            <c:numRef>
              <c:f>Sheet1!$AA$56:$LS$56</c:f>
              <c:numCache>
                <c:formatCode>0.0</c:formatCode>
                <c:ptCount val="305"/>
                <c:pt idx="0">
                  <c:v>2.8799130592283895</c:v>
                </c:pt>
                <c:pt idx="1">
                  <c:v>2.6753434562545086</c:v>
                </c:pt>
                <c:pt idx="2">
                  <c:v>3.059204606802246</c:v>
                </c:pt>
                <c:pt idx="3">
                  <c:v>3.5855145213338213</c:v>
                </c:pt>
                <c:pt idx="4">
                  <c:v>3.7580529706513932</c:v>
                </c:pt>
                <c:pt idx="5">
                  <c:v>3.7473233404710982</c:v>
                </c:pt>
                <c:pt idx="6">
                  <c:v>2.3763078560028239</c:v>
                </c:pt>
                <c:pt idx="7">
                  <c:v>2.0848056537102533</c:v>
                </c:pt>
                <c:pt idx="8">
                  <c:v>2.2711267605634022</c:v>
                </c:pt>
                <c:pt idx="9">
                  <c:v>2.5127394131084335</c:v>
                </c:pt>
                <c:pt idx="10">
                  <c:v>2.5236593059936974</c:v>
                </c:pt>
                <c:pt idx="11">
                  <c:v>2.5170424750917686</c:v>
                </c:pt>
                <c:pt idx="12">
                  <c:v>3.0809859154929509</c:v>
                </c:pt>
                <c:pt idx="13">
                  <c:v>3.1690140845070491</c:v>
                </c:pt>
                <c:pt idx="14">
                  <c:v>3.2128514056224855</c:v>
                </c:pt>
                <c:pt idx="15">
                  <c:v>3.7210107303565332</c:v>
                </c:pt>
                <c:pt idx="16">
                  <c:v>3.7254225595032775</c:v>
                </c:pt>
                <c:pt idx="17">
                  <c:v>3.4399724802201659</c:v>
                </c:pt>
                <c:pt idx="18">
                  <c:v>3.4644032565390503</c:v>
                </c:pt>
                <c:pt idx="19">
                  <c:v>3.7210107303565332</c:v>
                </c:pt>
                <c:pt idx="20">
                  <c:v>3.5290067137200953</c:v>
                </c:pt>
                <c:pt idx="21">
                  <c:v>4.0452519712032897</c:v>
                </c:pt>
                <c:pt idx="22">
                  <c:v>3.9316239316239177</c:v>
                </c:pt>
                <c:pt idx="23">
                  <c:v>4.0238704177323115</c:v>
                </c:pt>
                <c:pt idx="24">
                  <c:v>3.7574722459436494</c:v>
                </c:pt>
                <c:pt idx="25">
                  <c:v>3.8395904436860029</c:v>
                </c:pt>
                <c:pt idx="26">
                  <c:v>3.7387920825579402</c:v>
                </c:pt>
                <c:pt idx="27">
                  <c:v>3.1703654263307124</c:v>
                </c:pt>
                <c:pt idx="28">
                  <c:v>2.7269704023944241</c:v>
                </c:pt>
                <c:pt idx="29">
                  <c:v>2.8101097439308331</c:v>
                </c:pt>
                <c:pt idx="30">
                  <c:v>2.9131089904570695</c:v>
                </c:pt>
                <c:pt idx="31">
                  <c:v>3.0869347572167527</c:v>
                </c:pt>
                <c:pt idx="32">
                  <c:v>2.9763884270036511</c:v>
                </c:pt>
                <c:pt idx="33">
                  <c:v>2.7018121911037918</c:v>
                </c:pt>
                <c:pt idx="34">
                  <c:v>2.8782894736842035</c:v>
                </c:pt>
                <c:pt idx="35">
                  <c:v>2.688083920668749</c:v>
                </c:pt>
                <c:pt idx="36">
                  <c:v>2.2880658436214008</c:v>
                </c:pt>
                <c:pt idx="37">
                  <c:v>2.2021364009860322</c:v>
                </c:pt>
                <c:pt idx="38">
                  <c:v>2.1689497716894879</c:v>
                </c:pt>
                <c:pt idx="39">
                  <c:v>2.7333009865760927</c:v>
                </c:pt>
                <c:pt idx="40">
                  <c:v>3.3991583036581341</c:v>
                </c:pt>
                <c:pt idx="41">
                  <c:v>3.4772764030405856</c:v>
                </c:pt>
                <c:pt idx="42">
                  <c:v>3.3349601431592824</c:v>
                </c:pt>
                <c:pt idx="43">
                  <c:v>3.3182259630948563</c:v>
                </c:pt>
                <c:pt idx="44">
                  <c:v>3.2294526077829788</c:v>
                </c:pt>
                <c:pt idx="45">
                  <c:v>3.6252807186397007</c:v>
                </c:pt>
                <c:pt idx="46">
                  <c:v>3.5171862509992158</c:v>
                </c:pt>
                <c:pt idx="47">
                  <c:v>3.2721468475658488</c:v>
                </c:pt>
                <c:pt idx="48">
                  <c:v>3.121982619890562</c:v>
                </c:pt>
                <c:pt idx="49">
                  <c:v>3.2963498954815762</c:v>
                </c:pt>
                <c:pt idx="50">
                  <c:v>3.431763766959306</c:v>
                </c:pt>
                <c:pt idx="51">
                  <c:v>3.4634760705289702</c:v>
                </c:pt>
                <c:pt idx="52">
                  <c:v>3.0525986224170243</c:v>
                </c:pt>
                <c:pt idx="53">
                  <c:v>3.2041262894654698</c:v>
                </c:pt>
                <c:pt idx="54">
                  <c:v>3.3060453400503897</c:v>
                </c:pt>
                <c:pt idx="55">
                  <c:v>3.2899890333699</c:v>
                </c:pt>
                <c:pt idx="56">
                  <c:v>3.7697481620522444</c:v>
                </c:pt>
                <c:pt idx="57">
                  <c:v>3.482972136222906</c:v>
                </c:pt>
                <c:pt idx="58">
                  <c:v>3.3976833976834042</c:v>
                </c:pt>
                <c:pt idx="59">
                  <c:v>3.7248840803709271</c:v>
                </c:pt>
                <c:pt idx="60">
                  <c:v>4.2446941323345699</c:v>
                </c:pt>
                <c:pt idx="61">
                  <c:v>4.0628891656288912</c:v>
                </c:pt>
                <c:pt idx="62">
                  <c:v>3.8888888888888751</c:v>
                </c:pt>
                <c:pt idx="63">
                  <c:v>3.9257455873402236</c:v>
                </c:pt>
                <c:pt idx="64">
                  <c:v>4.1166641348929112</c:v>
                </c:pt>
                <c:pt idx="65">
                  <c:v>3.9527487505679249</c:v>
                </c:pt>
                <c:pt idx="66">
                  <c:v>4.023163669612928</c:v>
                </c:pt>
                <c:pt idx="67">
                  <c:v>3.7767328985287341</c:v>
                </c:pt>
                <c:pt idx="68">
                  <c:v>2.9394030750678368</c:v>
                </c:pt>
                <c:pt idx="69">
                  <c:v>2.5729244577411992</c:v>
                </c:pt>
                <c:pt idx="70">
                  <c:v>2.6736370425690659</c:v>
                </c:pt>
                <c:pt idx="71">
                  <c:v>2.7119654298912277</c:v>
                </c:pt>
                <c:pt idx="72">
                  <c:v>2.4401197604790648</c:v>
                </c:pt>
                <c:pt idx="73">
                  <c:v>2.4382946896036151</c:v>
                </c:pt>
                <c:pt idx="74">
                  <c:v>2.510398098633404</c:v>
                </c:pt>
                <c:pt idx="75">
                  <c:v>2.4743777452415738</c:v>
                </c:pt>
                <c:pt idx="76">
                  <c:v>2.4073533702946959</c:v>
                </c:pt>
                <c:pt idx="77">
                  <c:v>2.4621212121212155</c:v>
                </c:pt>
                <c:pt idx="78">
                  <c:v>2.3000292997362948</c:v>
                </c:pt>
                <c:pt idx="79">
                  <c:v>2.2361882490499863</c:v>
                </c:pt>
                <c:pt idx="80">
                  <c:v>2.7383218626445993</c:v>
                </c:pt>
                <c:pt idx="81">
                  <c:v>3.6459092897768608</c:v>
                </c:pt>
                <c:pt idx="82">
                  <c:v>4.1315100378236824</c:v>
                </c:pt>
                <c:pt idx="83">
                  <c:v>4.2797040475844872</c:v>
                </c:pt>
                <c:pt idx="84">
                  <c:v>4.3840420868040297</c:v>
                </c:pt>
                <c:pt idx="85">
                  <c:v>4.453855140186902</c:v>
                </c:pt>
                <c:pt idx="86">
                  <c:v>4.5935371685263071</c:v>
                </c:pt>
                <c:pt idx="87">
                  <c:v>4.2434633519074172</c:v>
                </c:pt>
                <c:pt idx="88">
                  <c:v>4.6587833024647418</c:v>
                </c:pt>
                <c:pt idx="89">
                  <c:v>5.0618512725721709</c:v>
                </c:pt>
                <c:pt idx="90">
                  <c:v>5.3272232564800293</c:v>
                </c:pt>
                <c:pt idx="91">
                  <c:v>4.9463902787705516</c:v>
                </c:pt>
                <c:pt idx="92">
                  <c:v>4.5752565564424197</c:v>
                </c:pt>
                <c:pt idx="93">
                  <c:v>3.588011819333059</c:v>
                </c:pt>
                <c:pt idx="94">
                  <c:v>2.4029058396199954</c:v>
                </c:pt>
                <c:pt idx="95">
                  <c:v>1.4607679465776346</c:v>
                </c:pt>
                <c:pt idx="96">
                  <c:v>0.79798404031918846</c:v>
                </c:pt>
                <c:pt idx="97">
                  <c:v>0.68502726128896185</c:v>
                </c:pt>
                <c:pt idx="98">
                  <c:v>-6.9271266278758681E-2</c:v>
                </c:pt>
                <c:pt idx="99">
                  <c:v>-0.15076754385965341</c:v>
                </c:pt>
                <c:pt idx="100">
                  <c:v>-0.87122243397768084</c:v>
                </c:pt>
                <c:pt idx="101">
                  <c:v>-0.96088780619839609</c:v>
                </c:pt>
                <c:pt idx="102">
                  <c:v>-1.3188307273963251</c:v>
                </c:pt>
                <c:pt idx="103">
                  <c:v>-0.7355946056395446</c:v>
                </c:pt>
                <c:pt idx="104">
                  <c:v>-0.92680932261143267</c:v>
                </c:pt>
                <c:pt idx="105">
                  <c:v>-0.57049714751425951</c:v>
                </c:pt>
                <c:pt idx="106">
                  <c:v>0.4092769440654731</c:v>
                </c:pt>
                <c:pt idx="107">
                  <c:v>0.90497737556560764</c:v>
                </c:pt>
                <c:pt idx="108">
                  <c:v>0.70833333333333304</c:v>
                </c:pt>
                <c:pt idx="109">
                  <c:v>0.44432102193836531</c:v>
                </c:pt>
                <c:pt idx="110">
                  <c:v>2.6895882434493146</c:v>
                </c:pt>
                <c:pt idx="111">
                  <c:v>2.3747426218256651</c:v>
                </c:pt>
                <c:pt idx="112">
                  <c:v>2.4581159022246668</c:v>
                </c:pt>
                <c:pt idx="113">
                  <c:v>2.0634053019950693</c:v>
                </c:pt>
                <c:pt idx="114">
                  <c:v>1.7635712317442875</c:v>
                </c:pt>
                <c:pt idx="115">
                  <c:v>1.5781528749828411</c:v>
                </c:pt>
                <c:pt idx="116">
                  <c:v>2.7651671481634388</c:v>
                </c:pt>
                <c:pt idx="117">
                  <c:v>2.5136612021857907</c:v>
                </c:pt>
                <c:pt idx="118">
                  <c:v>2.269021739130439</c:v>
                </c:pt>
                <c:pt idx="119">
                  <c:v>2.8536485935588995</c:v>
                </c:pt>
                <c:pt idx="120">
                  <c:v>3.0202730657840293</c:v>
                </c:pt>
                <c:pt idx="121">
                  <c:v>3.3729610174177527</c:v>
                </c:pt>
                <c:pt idx="122">
                  <c:v>3.3346834075874243</c:v>
                </c:pt>
                <c:pt idx="123">
                  <c:v>3.5264145883614928</c:v>
                </c:pt>
                <c:pt idx="124">
                  <c:v>3.3641603002278586</c:v>
                </c:pt>
                <c:pt idx="125">
                  <c:v>3.0526174856071675</c:v>
                </c:pt>
                <c:pt idx="126">
                  <c:v>2.9921473057135106</c:v>
                </c:pt>
                <c:pt idx="127">
                  <c:v>2.7289921642799309</c:v>
                </c:pt>
                <c:pt idx="128">
                  <c:v>3.0254350736278246</c:v>
                </c:pt>
                <c:pt idx="129">
                  <c:v>2.9850746268656581</c:v>
                </c:pt>
                <c:pt idx="130">
                  <c:v>2.8962402019397038</c:v>
                </c:pt>
                <c:pt idx="131">
                  <c:v>2.3516977143612117</c:v>
                </c:pt>
                <c:pt idx="132">
                  <c:v>1.9812583668005423</c:v>
                </c:pt>
                <c:pt idx="133">
                  <c:v>1.9122760096282221</c:v>
                </c:pt>
                <c:pt idx="134">
                  <c:v>1.7637836425398401</c:v>
                </c:pt>
                <c:pt idx="135">
                  <c:v>1.9686569097267403</c:v>
                </c:pt>
                <c:pt idx="136">
                  <c:v>1.8801867219916835</c:v>
                </c:pt>
                <c:pt idx="137">
                  <c:v>1.8318825516434822</c:v>
                </c:pt>
                <c:pt idx="138">
                  <c:v>2.1559090311555229</c:v>
                </c:pt>
                <c:pt idx="139">
                  <c:v>2.7222514466070491</c:v>
                </c:pt>
                <c:pt idx="140">
                  <c:v>3.4433471933472015</c:v>
                </c:pt>
                <c:pt idx="141">
                  <c:v>3.4937888198757872</c:v>
                </c:pt>
                <c:pt idx="142">
                  <c:v>3.0213040671400959</c:v>
                </c:pt>
                <c:pt idx="143">
                  <c:v>2.9947076287595298</c:v>
                </c:pt>
                <c:pt idx="144">
                  <c:v>2.8353898661065857</c:v>
                </c:pt>
                <c:pt idx="145">
                  <c:v>2.8998819052617808</c:v>
                </c:pt>
                <c:pt idx="146">
                  <c:v>2.5420464757992089</c:v>
                </c:pt>
                <c:pt idx="147">
                  <c:v>1.52419662136416</c:v>
                </c:pt>
                <c:pt idx="148">
                  <c:v>1.8327605956472093</c:v>
                </c:pt>
                <c:pt idx="149">
                  <c:v>2.1944373564684927</c:v>
                </c:pt>
                <c:pt idx="150">
                  <c:v>1.9045167932055129</c:v>
                </c:pt>
                <c:pt idx="151">
                  <c:v>1.6387146332095703</c:v>
                </c:pt>
                <c:pt idx="152">
                  <c:v>0.48988820499937802</c:v>
                </c:pt>
                <c:pt idx="153">
                  <c:v>5.0012503125773655E-2</c:v>
                </c:pt>
                <c:pt idx="154">
                  <c:v>0.3007895726281351</c:v>
                </c:pt>
                <c:pt idx="155">
                  <c:v>0.31332247148765369</c:v>
                </c:pt>
                <c:pt idx="156">
                  <c:v>0.28082716364563609</c:v>
                </c:pt>
                <c:pt idx="157">
                  <c:v>5.1007396072422218E-2</c:v>
                </c:pt>
                <c:pt idx="158">
                  <c:v>-0.21284587454614146</c:v>
                </c:pt>
                <c:pt idx="159">
                  <c:v>0.33779557112472158</c:v>
                </c:pt>
                <c:pt idx="160">
                  <c:v>0.21247344081989361</c:v>
                </c:pt>
                <c:pt idx="161">
                  <c:v>4.9937578027470231E-2</c:v>
                </c:pt>
                <c:pt idx="162">
                  <c:v>-0.35357999747442914</c:v>
                </c:pt>
                <c:pt idx="163">
                  <c:v>-0.51643783851870184</c:v>
                </c:pt>
                <c:pt idx="164">
                  <c:v>-0.27500000000000302</c:v>
                </c:pt>
                <c:pt idx="165">
                  <c:v>-0.22494376405897132</c:v>
                </c:pt>
                <c:pt idx="166">
                  <c:v>-0.47482194177183024</c:v>
                </c:pt>
                <c:pt idx="167">
                  <c:v>-1.1369315342328989</c:v>
                </c:pt>
                <c:pt idx="168">
                  <c:v>-1.4638492871690501</c:v>
                </c:pt>
                <c:pt idx="169">
                  <c:v>-1.1980627071119021</c:v>
                </c:pt>
                <c:pt idx="170">
                  <c:v>-0.77791718946048638</c:v>
                </c:pt>
                <c:pt idx="171">
                  <c:v>-0.73566084788030395</c:v>
                </c:pt>
                <c:pt idx="172">
                  <c:v>-0.27438263906213178</c:v>
                </c:pt>
                <c:pt idx="173">
                  <c:v>-2.4956326428748898E-2</c:v>
                </c:pt>
                <c:pt idx="174">
                  <c:v>-3.8017995184391751E-2</c:v>
                </c:pt>
                <c:pt idx="175">
                  <c:v>-0.53178019751836114</c:v>
                </c:pt>
                <c:pt idx="176">
                  <c:v>-1.1281022812735131</c:v>
                </c:pt>
                <c:pt idx="177">
                  <c:v>-0.88927855711423698</c:v>
                </c:pt>
                <c:pt idx="178">
                  <c:v>-0.40175768989328953</c:v>
                </c:pt>
                <c:pt idx="179">
                  <c:v>-0.1263743207380208</c:v>
                </c:pt>
                <c:pt idx="180">
                  <c:v>-0.41338328381345102</c:v>
                </c:pt>
                <c:pt idx="181">
                  <c:v>-0.98039215686273051</c:v>
                </c:pt>
                <c:pt idx="182">
                  <c:v>-0.98634294385432364</c:v>
                </c:pt>
                <c:pt idx="183">
                  <c:v>-1.1681949503831057</c:v>
                </c:pt>
                <c:pt idx="184">
                  <c:v>-1.0755377688844381</c:v>
                </c:pt>
                <c:pt idx="185">
                  <c:v>-0.86120818771842078</c:v>
                </c:pt>
                <c:pt idx="186">
                  <c:v>-0.64655172413792261</c:v>
                </c:pt>
                <c:pt idx="187">
                  <c:v>-0.28004073319755074</c:v>
                </c:pt>
                <c:pt idx="188">
                  <c:v>2.5354969574054032E-2</c:v>
                </c:pt>
                <c:pt idx="189">
                  <c:v>0.4928598508783022</c:v>
                </c:pt>
                <c:pt idx="190">
                  <c:v>0.47901172318163265</c:v>
                </c:pt>
                <c:pt idx="191">
                  <c:v>1.4045299253448107</c:v>
                </c:pt>
                <c:pt idx="192">
                  <c:v>2.9446101958749527</c:v>
                </c:pt>
                <c:pt idx="193">
                  <c:v>3.0354351224596066</c:v>
                </c:pt>
                <c:pt idx="194">
                  <c:v>2.14559386973181</c:v>
                </c:pt>
                <c:pt idx="195">
                  <c:v>2.5800711743771965</c:v>
                </c:pt>
                <c:pt idx="196">
                  <c:v>1.9721871049304784</c:v>
                </c:pt>
                <c:pt idx="197">
                  <c:v>1.6114818078811322</c:v>
                </c:pt>
                <c:pt idx="198">
                  <c:v>1.7353579175704903</c:v>
                </c:pt>
                <c:pt idx="199">
                  <c:v>1.9530252744447196</c:v>
                </c:pt>
                <c:pt idx="200">
                  <c:v>1.8377693282636054</c:v>
                </c:pt>
                <c:pt idx="201">
                  <c:v>1.6851106639839131</c:v>
                </c:pt>
                <c:pt idx="202">
                  <c:v>1.7689123071132906</c:v>
                </c:pt>
                <c:pt idx="203">
                  <c:v>1.2228599950087293</c:v>
                </c:pt>
                <c:pt idx="204">
                  <c:v>0.71824596774194838</c:v>
                </c:pt>
                <c:pt idx="205">
                  <c:v>1.201163231761293</c:v>
                </c:pt>
                <c:pt idx="206">
                  <c:v>1.2753188297074169</c:v>
                </c:pt>
                <c:pt idx="207">
                  <c:v>1.1151034568207319</c:v>
                </c:pt>
                <c:pt idx="208">
                  <c:v>2.1200099181750698</c:v>
                </c:pt>
                <c:pt idx="209">
                  <c:v>2.2921571056870427</c:v>
                </c:pt>
                <c:pt idx="210">
                  <c:v>2.3203311175216346</c:v>
                </c:pt>
                <c:pt idx="211">
                  <c:v>2.2286215099536655</c:v>
                </c:pt>
                <c:pt idx="212">
                  <c:v>2.2650902302427056</c:v>
                </c:pt>
                <c:pt idx="213">
                  <c:v>2.3126391293593951</c:v>
                </c:pt>
                <c:pt idx="214">
                  <c:v>1.7381656804733581</c:v>
                </c:pt>
                <c:pt idx="215">
                  <c:v>1.2327416173570027</c:v>
                </c:pt>
                <c:pt idx="216">
                  <c:v>1.013386713374187</c:v>
                </c:pt>
                <c:pt idx="217">
                  <c:v>1.0869565217391131</c:v>
                </c:pt>
                <c:pt idx="218">
                  <c:v>1.2839506172839688</c:v>
                </c:pt>
                <c:pt idx="219">
                  <c:v>1.6542090430094358</c:v>
                </c:pt>
                <c:pt idx="220">
                  <c:v>0.94694670389705582</c:v>
                </c:pt>
                <c:pt idx="221">
                  <c:v>0.59350775193798277</c:v>
                </c:pt>
                <c:pt idx="222">
                  <c:v>0.64966903652856622</c:v>
                </c:pt>
                <c:pt idx="223">
                  <c:v>0.45315370483771655</c:v>
                </c:pt>
                <c:pt idx="224">
                  <c:v>0.20688815869538413</c:v>
                </c:pt>
                <c:pt idx="225">
                  <c:v>0.18131270397678811</c:v>
                </c:pt>
                <c:pt idx="226">
                  <c:v>0.46043862837754634</c:v>
                </c:pt>
                <c:pt idx="227">
                  <c:v>0.84023380418898341</c:v>
                </c:pt>
                <c:pt idx="228">
                  <c:v>1.1394599950458328</c:v>
                </c:pt>
                <c:pt idx="229">
                  <c:v>0.86515881844024811</c:v>
                </c:pt>
                <c:pt idx="230">
                  <c:v>7.3135056070205984E-2</c:v>
                </c:pt>
                <c:pt idx="231">
                  <c:v>-0.68707810993249296</c:v>
                </c:pt>
                <c:pt idx="232">
                  <c:v>-0.85387853277211212</c:v>
                </c:pt>
                <c:pt idx="233">
                  <c:v>-0.30102347983143041</c:v>
                </c:pt>
                <c:pt idx="234">
                  <c:v>-0.73072707343806442</c:v>
                </c:pt>
                <c:pt idx="235">
                  <c:v>-0.62179956108264767</c:v>
                </c:pt>
                <c:pt idx="236">
                  <c:v>-0.57080398348311467</c:v>
                </c:pt>
                <c:pt idx="237">
                  <c:v>-0.90492277992277881</c:v>
                </c:pt>
                <c:pt idx="238">
                  <c:v>-0.8442889880593496</c:v>
                </c:pt>
                <c:pt idx="239">
                  <c:v>-0.56756430382803869</c:v>
                </c:pt>
                <c:pt idx="240">
                  <c:v>0.44085231447466011</c:v>
                </c:pt>
                <c:pt idx="241">
                  <c:v>-8.577380223011577E-2</c:v>
                </c:pt>
                <c:pt idx="242">
                  <c:v>1.1936662606577331</c:v>
                </c:pt>
                <c:pt idx="243">
                  <c:v>1.954120645709434</c:v>
                </c:pt>
                <c:pt idx="244">
                  <c:v>2.4381368267831105</c:v>
                </c:pt>
                <c:pt idx="245">
                  <c:v>2.4758454106280192</c:v>
                </c:pt>
                <c:pt idx="246">
                  <c:v>2.8585449638081295</c:v>
                </c:pt>
                <c:pt idx="247">
                  <c:v>3.3124769966875078</c:v>
                </c:pt>
                <c:pt idx="248">
                  <c:v>4.0307805056797319</c:v>
                </c:pt>
                <c:pt idx="249">
                  <c:v>5.3695361013028187</c:v>
                </c:pt>
                <c:pt idx="250">
                  <c:v>5.5224425252402565</c:v>
                </c:pt>
                <c:pt idx="251">
                  <c:v>6.5703181928588705</c:v>
                </c:pt>
                <c:pt idx="252">
                  <c:v>6.1448427212875023</c:v>
                </c:pt>
                <c:pt idx="253">
                  <c:v>7.6281579592837767</c:v>
                </c:pt>
                <c:pt idx="254">
                  <c:v>9.7737120847376069</c:v>
                </c:pt>
                <c:pt idx="255">
                  <c:v>8.2976190476190546</c:v>
                </c:pt>
                <c:pt idx="256">
                  <c:v>8.4783895796329176</c:v>
                </c:pt>
                <c:pt idx="257">
                  <c:v>10.017678255745444</c:v>
                </c:pt>
                <c:pt idx="258">
                  <c:v>10.698950381679385</c:v>
                </c:pt>
                <c:pt idx="259">
                  <c:v>10.497565609785076</c:v>
                </c:pt>
                <c:pt idx="260">
                  <c:v>8.9820359281437057</c:v>
                </c:pt>
                <c:pt idx="261">
                  <c:v>7.3029812803327765</c:v>
                </c:pt>
                <c:pt idx="262">
                  <c:v>6.6858789625360293</c:v>
                </c:pt>
                <c:pt idx="263">
                  <c:v>5.4814814814814872</c:v>
                </c:pt>
                <c:pt idx="264">
                  <c:v>5.8580289455547829</c:v>
                </c:pt>
                <c:pt idx="265">
                  <c:v>6.0050136736554238</c:v>
                </c:pt>
                <c:pt idx="266">
                  <c:v>3.0811403508771873</c:v>
                </c:pt>
                <c:pt idx="267">
                  <c:v>3.8144443223040447</c:v>
                </c:pt>
                <c:pt idx="268">
                  <c:v>2.9472764981988808</c:v>
                </c:pt>
                <c:pt idx="269">
                  <c:v>1.6068559185859588</c:v>
                </c:pt>
                <c:pt idx="270">
                  <c:v>2.1226160974032959</c:v>
                </c:pt>
                <c:pt idx="271">
                  <c:v>2.4073078989790497</c:v>
                </c:pt>
                <c:pt idx="272">
                  <c:v>3.2536091359620878</c:v>
                </c:pt>
                <c:pt idx="273">
                  <c:v>3.4783545121688686</c:v>
                </c:pt>
                <c:pt idx="274">
                  <c:v>3.2739059967585193</c:v>
                </c:pt>
                <c:pt idx="275">
                  <c:v>3.2735522904062231</c:v>
                </c:pt>
                <c:pt idx="276">
                  <c:v>3.515625</c:v>
                </c:pt>
                <c:pt idx="277">
                  <c:v>2.9452864667311562</c:v>
                </c:pt>
                <c:pt idx="278">
                  <c:v>3.2443357089671387</c:v>
                </c:pt>
                <c:pt idx="279">
                  <c:v>3.3989834815756126</c:v>
                </c:pt>
                <c:pt idx="280">
                  <c:v>3.7747852825787298</c:v>
                </c:pt>
                <c:pt idx="281">
                  <c:v>3.5951502372166599</c:v>
                </c:pt>
                <c:pt idx="282">
                  <c:v>2.8909052542730462</c:v>
                </c:pt>
                <c:pt idx="283">
                  <c:v>2.3717074194563814</c:v>
                </c:pt>
                <c:pt idx="284">
                  <c:v>1.6903171953255303</c:v>
                </c:pt>
                <c:pt idx="285">
                  <c:v>1.8212092829638982</c:v>
                </c:pt>
                <c:pt idx="286">
                  <c:v>2.3958987235823459</c:v>
                </c:pt>
                <c:pt idx="287">
                  <c:v>2.8350245841615163</c:v>
                </c:pt>
                <c:pt idx="288">
                  <c:v>2.8825995807127969</c:v>
                </c:pt>
                <c:pt idx="289">
                  <c:v>2.8923462462149052</c:v>
                </c:pt>
                <c:pt idx="290">
                  <c:v>2.2254275705748894</c:v>
                </c:pt>
                <c:pt idx="291">
                  <c:v>2.2427035330261136</c:v>
                </c:pt>
                <c:pt idx="292">
                  <c:v>1.9822213139879308</c:v>
                </c:pt>
                <c:pt idx="293">
                  <c:v>2.269489110523093</c:v>
                </c:pt>
                <c:pt idx="294">
                  <c:v>2.696882690730118</c:v>
                </c:pt>
                <c:pt idx="295">
                  <c:v>2.6960533059969372</c:v>
                </c:pt>
                <c:pt idx="296">
                  <c:v>3.0371434434639966</c:v>
                </c:pt>
                <c:pt idx="297">
                  <c:v>3.1786590351594368</c:v>
                </c:pt>
                <c:pt idx="298">
                  <c:v>3.1572494124859407</c:v>
                </c:pt>
                <c:pt idx="299">
                  <c:v>3.0417090539165859</c:v>
                </c:pt>
                <c:pt idx="300">
                  <c:v>2.4248599083036115</c:v>
                </c:pt>
                <c:pt idx="301">
                  <c:v>2.4558554901562779</c:v>
                </c:pt>
                <c:pt idx="302">
                  <c:v>3.4468857085265148</c:v>
                </c:pt>
                <c:pt idx="303">
                  <c:v>3.5256410256410131</c:v>
                </c:pt>
                <c:pt idx="304">
                  <c:v>3.6469291654142921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2773-4F2A-BE68-FFC3AA55F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6832799"/>
        <c:axId val="306823199"/>
      </c:lineChart>
      <c:dateAx>
        <c:axId val="306832799"/>
        <c:scaling>
          <c:orientation val="minMax"/>
        </c:scaling>
        <c:delete val="0"/>
        <c:axPos val="b"/>
        <c:majorGridlines>
          <c:spPr>
            <a:ln w="381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505050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6823199"/>
        <c:crosses val="autoZero"/>
        <c:auto val="1"/>
        <c:lblOffset val="100"/>
        <c:baseTimeUnit val="months"/>
        <c:majorUnit val="12"/>
        <c:majorTimeUnit val="months"/>
      </c:dateAx>
      <c:valAx>
        <c:axId val="306823199"/>
        <c:scaling>
          <c:orientation val="minMax"/>
        </c:scaling>
        <c:delete val="0"/>
        <c:axPos val="l"/>
        <c:majorGridlines>
          <c:spPr>
            <a:ln w="381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63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6832799"/>
        <c:crosses val="autoZero"/>
        <c:crossBetween val="between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r"/>
      <c:layout>
        <c:manualLayout>
          <c:xMode val="edge"/>
          <c:yMode val="edge"/>
          <c:x val="2.8371232284834094E-2"/>
          <c:y val="0"/>
          <c:w val="0.92108466889418872"/>
          <c:h val="0.158154246451227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CBDAB-7136-4049-8F42-665117B490FB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3009-5658-4C34-B289-0D22913F0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57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83009-5658-4C34-B289-0D22913F0F1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094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6CAC6-B337-3D3D-8358-9722F1AA1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6B805D-5568-6B6E-7B8C-A5CC25877D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50311D-EDBA-5AAC-12DA-ED0A78EB4C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FE86F-36E3-0223-ED1D-CF8827922F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83009-5658-4C34-B289-0D22913F0F1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740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3C0E5-61CA-D37D-394A-A87532611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3FEE91-E911-8799-6CC4-F46163C930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C46ABB-85FF-EDA1-C1A0-D6AB075121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B503C-4817-19E4-C748-6534972DDE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83009-5658-4C34-B289-0D22913F0F1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170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3443A-2B1D-4365-2589-392566229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7BD157-6068-BEDB-3438-C2FE676493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01B9A3-08DB-C6D9-E7A7-C5BEEC4200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19B47-5507-C2DC-5BE8-22CA51F3D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83009-5658-4C34-B289-0D22913F0F1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686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1E1B5-1A0E-727A-7A9F-917ADD516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3AFD93-6A26-50FA-589D-35457BEAC4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6664B1-FFE9-B0E6-D7F0-8C6DF4838B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10B0E-223E-AF89-760D-2EE56D3B56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83009-5658-4C34-B289-0D22913F0F1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946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3E067-976B-BFE5-93B7-82215557E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3B4ED5-530F-9CC4-3D62-F1C5124611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090BFE-F5B2-B643-B6ED-C0E00469F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4F411-1099-89B1-079A-A06237776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83009-5658-4C34-B289-0D22913F0F1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91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83009-5658-4C34-B289-0D22913F0F1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778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83009-5658-4C34-B289-0D22913F0F1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03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77AE0-9B03-8CA1-2B28-51350CCEC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C3580-CF9C-4684-D93B-F4E5CCFE0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CAB1C-3DE6-EB6E-6078-A83D2E32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7F75-96EC-4877-80F1-75CE50BACDAA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D43B2-9830-81EE-56DC-353B3316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1C6E7-8D23-1084-D98B-0960727D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86C-B94E-429A-B365-BC9E65140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17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20A5E-A485-FC68-177A-3A5B33578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B8A2B-0110-693A-899F-5EC8B1135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705D7-D8BF-8216-3BB7-99C6BF39E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7F75-96EC-4877-80F1-75CE50BACDAA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A25E7-6027-5945-1508-9EE3322A8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58220-AA45-6BCA-8CC8-D5FF7196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86C-B94E-429A-B365-BC9E65140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21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116512-ED1D-EED0-2E4D-9163476C5F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E9FE2D-57B0-FFDB-7753-0A1A17609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266BE-00CB-06CF-5A3D-FFA66BE17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7F75-96EC-4877-80F1-75CE50BACDAA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B8A6-CD92-A45E-FF9B-989D16C0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F86F1-5AAD-5B62-D72F-4B9A96F6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86C-B94E-429A-B365-BC9E65140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20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E7D42-E419-CC87-C24B-44CA6B07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72FD3-EB8E-1771-91EB-4BD85F871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EBADE-D11B-D7C0-D97B-C3682D437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7F75-96EC-4877-80F1-75CE50BACDAA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5683B-DCF4-C760-44A2-E9407A25D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9A4F7-798E-0973-16F6-B7A987474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86C-B94E-429A-B365-BC9E65140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68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178FF-8986-D9DA-5D03-14665777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7B9C4-C7C2-BC57-8D1B-1199CD175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B753E-11B8-318A-64EE-9E06367F2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7F75-96EC-4877-80F1-75CE50BACDAA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A8BB6-6462-76A5-3B12-B8D767D2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420E0-4C1F-9AF7-AD3C-18E122CC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86C-B94E-429A-B365-BC9E65140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98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1054-1057-D5F4-6316-53F5C1CAF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9D833-3A47-9573-053C-DD9026780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34D4F7-581A-AF74-FC4B-3C56CEE6F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0D262-6B78-4BCB-1409-5ADBEC6F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7F75-96EC-4877-80F1-75CE50BACDAA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683B0-6137-51BE-DF8F-97C7B98D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7A834-1C3B-8B4C-6BD5-66AC8060D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86C-B94E-429A-B365-BC9E65140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01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877A8-463A-A1CB-79A6-DF4A96221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E81AD-84CE-3C1E-66B8-04097097A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091A6-331E-4A7D-CE91-F1F69F691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9530E4-7021-6647-CDC9-00383CB1FF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BB37AA-4A27-DDAC-C9F1-EC0E55830F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E8DB8-3ED9-2E26-8A2A-36576DC01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7F75-96EC-4877-80F1-75CE50BACDAA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5846AC-C0E9-86BA-A317-F036664E3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1E1C87-F640-A259-9894-DB4A15E33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86C-B94E-429A-B365-BC9E65140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7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18C7-15B5-7F51-2AEF-A885E98EB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AFCB3-CC23-2795-0469-DD373C95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7F75-96EC-4877-80F1-75CE50BACDAA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7A674B-DE6A-A603-9DA7-A071BF879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A26062-DED3-E706-8107-114824F0F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86C-B94E-429A-B365-BC9E65140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24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A3F67E-0FD4-71D6-9F85-CD92BB101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7F75-96EC-4877-80F1-75CE50BACDAA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657F2-0AD8-D605-867D-1C1F0ACD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3388C-4743-4B36-AD8C-4722C4FD3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86C-B94E-429A-B365-BC9E65140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82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A070-63F7-BEC6-F407-207C356F2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FE049-3065-6F39-A6BA-E0FFB0080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EBF2C-10A4-7653-2F2E-C9BA25345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1CA55F-153E-0225-8BCF-101D4D7DB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7F75-96EC-4877-80F1-75CE50BACDAA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AE680-D1F6-729D-EEAE-4DD39928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3D43D-D479-D1E0-6433-B84E0CF2C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86C-B94E-429A-B365-BC9E65140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71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EE56B-DF30-A670-16A9-A39C473AE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263585-4EBF-1E4F-3263-F0FEBC4309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1ABB3-5E95-5A6C-58A2-065F742F2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38919-734B-EEE4-5C37-2AD5D5ECE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7F75-96EC-4877-80F1-75CE50BACDAA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2B1C6-2F53-80AB-E14E-F539AA178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246CB-ADC9-0428-3272-C5BF6E885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86C-B94E-429A-B365-BC9E65140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74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C3333-F26C-307B-A669-78F741FB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C6D43-CDDE-D14E-7912-70CFB0026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C8932-32E2-1EF1-1792-C20B4AFA9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127F75-96EC-4877-80F1-75CE50BACDAA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40FC8-E36C-8F34-7CF2-3F81EDF54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7582A-2E41-1304-30C6-CDD745B87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C7A86C-B94E-429A-B365-BC9E65140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84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58CE9-EDA2-CB87-3600-C2FC2B6B7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Disentangling Cost-Push Pressures of EU Inflation (2021–2022): A Country-Sector Structural Decomposition in a Global Leontief Price Model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D99A34-21F2-BD62-46F6-A1E76B3191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Diogo Sousa, PhD candidate – </a:t>
            </a:r>
            <a:r>
              <a:rPr lang="en-GB" dirty="0" err="1"/>
              <a:t>Universidade</a:t>
            </a:r>
            <a:r>
              <a:rPr lang="en-GB" dirty="0"/>
              <a:t> Coimbra</a:t>
            </a:r>
          </a:p>
          <a:p>
            <a:r>
              <a:rPr lang="en-GB" dirty="0"/>
              <a:t>Vicente Ferreira, </a:t>
            </a:r>
            <a:r>
              <a:rPr lang="en-GB" dirty="0" err="1"/>
              <a:t>Universidade</a:t>
            </a:r>
            <a:r>
              <a:rPr lang="en-GB" dirty="0"/>
              <a:t> de Lisboa</a:t>
            </a:r>
          </a:p>
          <a:p>
            <a:r>
              <a:rPr lang="en-GB" dirty="0"/>
              <a:t>João Pedro Ferreira, University of Virginia</a:t>
            </a:r>
          </a:p>
        </p:txBody>
      </p:sp>
    </p:spTree>
    <p:extLst>
      <p:ext uri="{BB962C8B-B14F-4D97-AF65-F5344CB8AC3E}">
        <p14:creationId xmlns:p14="http://schemas.microsoft.com/office/powerpoint/2010/main" val="2923420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1BDA480-476F-5FE3-5EEB-A9CC109BA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BA2C7-7318-1050-8D4B-ED96EB8FD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Empirical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2B27F-C0B4-393D-D783-6E37EE8C91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200000"/>
                  </a:lnSpc>
                  <a:spcBef>
                    <a:spcPts val="0"/>
                  </a:spcBef>
                  <a:buNone/>
                </a:pPr>
                <a:r>
                  <a:rPr lang="en-GB" dirty="0"/>
                  <a:t>IO 1-period static model Weber et al 2024:</a:t>
                </a:r>
                <a:endParaRPr lang="en-GB" i="1" dirty="0"/>
              </a:p>
              <a:p>
                <a:pPr marL="0" indent="0">
                  <a:lnSpc>
                    <a:spcPct val="2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𝐸𝐸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𝑋𝐸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GB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GB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lnSpc>
                    <a:spcPct val="2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𝐸𝐸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𝑋𝐸</m:t>
                              </m:r>
                            </m:sub>
                          </m:sSub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 marL="0" indent="0">
                  <a:lnSpc>
                    <a:spcPct val="2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𝐶𝑃𝐼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GB" dirty="0"/>
                  <a:t>,    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𝜕</m:t>
                    </m:r>
                  </m:oMath>
                </a14:m>
                <a:r>
                  <a:rPr lang="en-GB" dirty="0"/>
                  <a:t>=sector CPI weight.</a:t>
                </a:r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r>
                  <a:rPr lang="en-GB" dirty="0"/>
                  <a:t>In the baseline, assumes v and m to be fixed. </a:t>
                </a:r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r>
                  <a:rPr lang="en-GB" dirty="0"/>
                  <a:t>Apply shocks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GB" dirty="0"/>
                  <a:t> based on historical volatility -&gt; Inflation is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GB" dirty="0"/>
                  <a:t>. </a:t>
                </a:r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2B27F-C0B4-393D-D783-6E37EE8C91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478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888B621-AAA7-35AA-C530-D9B990EED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E1766-64D0-1399-33B2-7707308E2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Empirical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DE5951-2491-AA47-195A-E5BAA4B8DE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200000"/>
                  </a:lnSpc>
                  <a:spcBef>
                    <a:spcPts val="0"/>
                  </a:spcBef>
                  <a:buNone/>
                </a:pPr>
                <a:r>
                  <a:rPr lang="en-GB" dirty="0"/>
                  <a:t>IO 1-period static model Weber et al 2024:</a:t>
                </a:r>
                <a:endParaRPr lang="en-GB" i="1" dirty="0"/>
              </a:p>
              <a:p>
                <a:pPr marL="0" indent="0">
                  <a:lnSpc>
                    <a:spcPct val="2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𝐸𝐸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𝑋𝐸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GB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GB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lnSpc>
                    <a:spcPct val="2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𝐸𝐸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𝑋𝐸</m:t>
                              </m:r>
                            </m:sub>
                          </m:sSub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n-GB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</m:oMath>
                  </m:oMathPara>
                </a14:m>
                <a:endParaRPr lang="en-GB" b="1" dirty="0"/>
              </a:p>
              <a:p>
                <a:pPr marL="0" indent="0">
                  <a:lnSpc>
                    <a:spcPct val="2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𝐶𝑃𝐼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GB" dirty="0"/>
                  <a:t>,    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𝜕</m:t>
                    </m:r>
                  </m:oMath>
                </a14:m>
                <a:r>
                  <a:rPr lang="en-GB" dirty="0"/>
                  <a:t>=sector CPI weight.</a:t>
                </a:r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r>
                  <a:rPr lang="en-GB" dirty="0"/>
                  <a:t>In the baseline, assumes v and m to be fixed. </a:t>
                </a:r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r>
                  <a:rPr lang="en-GB" dirty="0"/>
                  <a:t>Apply shocks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GB" dirty="0"/>
                  <a:t> based on historical volatility -&gt; Inflation is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GB" dirty="0"/>
                  <a:t>. </a:t>
                </a:r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DE5951-2491-AA47-195A-E5BAA4B8D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145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5004F62-A2D8-FE0B-1E00-F61744111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1BACA-1B93-7256-24C1-60A671272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Empirical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242B47-3035-3ACF-95CA-8D8CFAF3A8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4200"/>
                  </a:spcAft>
                  <a:buNone/>
                </a:pPr>
                <a:r>
                  <a:rPr lang="en-GB" dirty="0"/>
                  <a:t>IO 2-period SDA :</a:t>
                </a:r>
                <a:endParaRPr lang="en-GB" i="1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4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4200"/>
                  </a:spcAft>
                </a:pPr>
                <a:r>
                  <a:rPr lang="en-GB" dirty="0"/>
                  <a:t>We assess the marginal contribution of each component of the price account.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242B47-3035-3ACF-95CA-8D8CFAF3A8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1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363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BD4031E-37FC-8328-3384-A82C7E646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6DAE9-02D9-61A0-813E-429C1E883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Empirical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605BDC-EBE8-4C51-9D7F-8D9C4538CA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4200"/>
                  </a:spcAft>
                  <a:buNone/>
                </a:pPr>
                <a:r>
                  <a:rPr lang="en-GB" dirty="0"/>
                  <a:t>IO 2-period SDA :</a:t>
                </a:r>
                <a:endParaRPr lang="en-GB" i="1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4200"/>
                  </a:spcAft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𝐸𝑡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𝐸𝑡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</m:oMath>
                </a14:m>
                <a:r>
                  <a:rPr lang="en-GB" dirty="0"/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𝑃𝑥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GB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4200"/>
                  </a:spcAft>
                </a:pPr>
                <a:r>
                  <a:rPr lang="en-GB" dirty="0"/>
                  <a:t>We assess the marginal contribution of each component of the price account.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605BDC-EBE8-4C51-9D7F-8D9C4538CA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1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192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79D7A-10CB-CCA3-FAA5-910B0B2C6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48E0D-6E5E-B5C8-0D64-4D231CDFB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Empirical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B7C539-84EB-8194-A3C1-0CEFEF8A6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2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=2022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=2021</m:t>
                        </m:r>
                      </m:sub>
                    </m:sSub>
                  </m:oMath>
                </a14:m>
                <a:r>
                  <a:rPr lang="en-GB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GB" dirty="0"/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: Passthrough effect.</a:t>
                </a:r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: primary input cost effect (profit, wages and taxes).</a:t>
                </a:r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/>
                  <a:t>: import cost effect.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B7C539-84EB-8194-A3C1-0CEFEF8A6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471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A7ED4-787B-92F7-7332-5D15CD40C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Empirical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D67210-935B-B580-F729-50453F2ED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lnSpc>
                    <a:spcPct val="160000"/>
                  </a:lnSpc>
                  <a:buNone/>
                </a:pPr>
                <a:r>
                  <a:rPr lang="en-GB" dirty="0"/>
                  <a:t>Output identity for EU industries (e) at current prices.</a:t>
                </a:r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= 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ee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 + 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 + 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</m:oMath>
                </a14:m>
                <a:r>
                  <a:rPr lang="en-GB" dirty="0"/>
                  <a:t> 						            (1)</a:t>
                </a:r>
              </a:p>
              <a:p>
                <a:pPr marL="0" indent="0">
                  <a:lnSpc>
                    <a:spcPct val="160000"/>
                  </a:lnSpc>
                  <a:buNone/>
                </a:pPr>
                <a:r>
                  <a:rPr lang="en-GB" sz="2000" dirty="0"/>
                  <a:t>Where,</a:t>
                </a:r>
              </a:p>
              <a:p>
                <a:pPr lvl="0">
                  <a:lnSpc>
                    <a:spcPct val="16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000" dirty="0"/>
                  <a:t> the diagonal matrix of output volumes of European industries; </a:t>
                </a:r>
              </a:p>
              <a:p>
                <a:pPr lvl="0">
                  <a:lnSpc>
                    <a:spcPct val="160000"/>
                  </a:lnSpc>
                </a:pPr>
                <a:r>
                  <a:rPr lang="en-GB" sz="2000" dirty="0"/>
                  <a:t>​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ee</m:t>
                        </m:r>
                      </m:sub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GB" sz="2000" dirty="0"/>
                  <a:t>: intermediate input flows among European industries; </a:t>
                </a:r>
              </a:p>
              <a:p>
                <a:pPr lvl="0">
                  <a:lnSpc>
                    <a:spcPct val="16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2000" dirty="0"/>
                  <a:t>: imported inputs from outside the EU;</a:t>
                </a:r>
              </a:p>
              <a:p>
                <a:pPr lvl="0">
                  <a:lnSpc>
                    <a:spcPct val="16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2000" dirty="0"/>
                  <a:t>: primary inputs - labour compensation, operating surplus and taxes;</a:t>
                </a:r>
              </a:p>
              <a:p>
                <a:pPr lvl="0">
                  <a:lnSpc>
                    <a:spcPct val="160000"/>
                  </a:lnSpc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000" dirty="0"/>
                  <a:t>:​ price vectors.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D67210-935B-B580-F729-50453F2ED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751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CFC00-1C39-D8B5-474C-C50245A8F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945E9-1A3D-BDC6-A973-7A5A9FA7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Empirical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CA9112-31CE-CE06-1C13-ACF4BFFE5C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6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ee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 + 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 + 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</m:oMath>
                </a14:m>
                <a:r>
                  <a:rPr lang="en-GB" dirty="0"/>
                  <a:t> 				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CA9112-31CE-CE06-1C13-ACF4BFFE5C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358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0BF71-8304-EF82-1150-D1FA0D64A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75FB6-0BB8-0347-A18C-C28CD23F8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Empirical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CA630E-98D3-CF88-5179-3E7FBF5A10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6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= 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ee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 + 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 + 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</m:oMath>
                </a14:m>
                <a:r>
                  <a:rPr lang="en-GB" dirty="0"/>
                  <a:t> 					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𝑒𝑒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						          (2)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GB" dirty="0"/>
                  <a:t>Where A, m and v are the domestic inputs, import and primary inputs’ requirements/</a:t>
                </a:r>
                <a:r>
                  <a:rPr lang="en-GB" dirty="0" err="1"/>
                  <a:t>coeficients</a:t>
                </a:r>
                <a:r>
                  <a:rPr lang="en-GB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CA630E-98D3-CF88-5179-3E7FBF5A10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r="-5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241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ECCB8-C2B1-D67D-2029-B817295AD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EC11D-96B7-E35B-0B91-6A30F73CF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Empirical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FED850-1E9C-A1B1-360A-AE065F2811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= 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ee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 + 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 + 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</m:oMath>
                </a14:m>
                <a:r>
                  <a:rPr lang="en-GB" dirty="0"/>
                  <a:t> 					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𝑒𝑒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						</a:t>
                </a:r>
              </a:p>
              <a:p>
                <a:pPr>
                  <a:lnSpc>
                    <a:spcPct val="120000"/>
                  </a:lnSpc>
                  <a:spcBef>
                    <a:spcPts val="1800"/>
                  </a:spcBef>
                  <a:spcAft>
                    <a:spcPts val="1200"/>
                  </a:spcAft>
                </a:pPr>
                <a:r>
                  <a:rPr lang="en-US" dirty="0"/>
                  <a:t>Real IO tables can be constructed by deflating the FIGARO current-price matrices using deflators for output, import and value-added.</a:t>
                </a:r>
              </a:p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dirty="0"/>
                  <a:t>Accounting consistency can be restored through a balancing procedure (e.g. RAS).</a:t>
                </a:r>
              </a:p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dirty="0"/>
                  <a:t>However, balancing substantially alters the quantity flow matrices, generating large discrepancies between observed and model-implied prices.</a:t>
                </a:r>
              </a:p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𝒐𝒃𝒔𝒆𝒓𝒗𝒆𝒅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𝒎𝒐𝒅𝒆𝒍𝒍𝒆𝒅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FED850-1E9C-A1B1-360A-AE065F2811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b="-15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684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959F8-5C95-F595-F355-4CC66ABD8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D3B19-7DB7-7DE6-79CF-41330F8F5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Empirical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6AECB-2045-12FE-8840-BB798A27D1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sz="2900" dirty="0"/>
                  <a:t>1. Deflation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ee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𝑛𝑜𝑚𝑖𝑛𝑎𝑙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 →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ee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𝑟𝑒𝑎𝑙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 </m:t>
                    </m:r>
                  </m:oMath>
                </a14:m>
                <a:r>
                  <a:rPr lang="en-GB" dirty="0"/>
                  <a:t> 	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 </m:t>
                    </m:r>
                  </m:oMath>
                </a14:m>
                <a:endParaRPr lang="en-GB" dirty="0"/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𝑛𝑜𝑚𝑖𝑛𝑎𝑙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→ 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𝑟𝑒𝑎𝑙</m:t>
                        </m:r>
                      </m:sup>
                    </m:sSup>
                  </m:oMath>
                </a14:m>
                <a:r>
                  <a:rPr lang="en-GB" dirty="0"/>
                  <a:t> 	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 </m:t>
                    </m:r>
                  </m:oMath>
                </a14:m>
                <a:endParaRPr lang="en-GB" dirty="0"/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𝑛𝑜𝑚𝑖𝑛𝑎𝑙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→ 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𝑟𝑒𝑎𝑙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	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 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6AECB-2045-12FE-8840-BB798A27D1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26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50E4-50B0-72D3-0C41-96D0C37B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4AE28-007F-B883-628A-28BD52F59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/>
              <a:t>2021-2022 interrupted a period price stability in EU countries, amid post covid supply chains bottlenecks and war in Ukraine (2022). </a:t>
            </a:r>
          </a:p>
          <a:p>
            <a:pPr algn="just"/>
            <a:endParaRPr lang="en-GB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6A012C1-3CE5-4849-A8EF-41AF513E90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133851"/>
              </p:ext>
            </p:extLst>
          </p:nvPr>
        </p:nvGraphicFramePr>
        <p:xfrm>
          <a:off x="838200" y="2823210"/>
          <a:ext cx="10515600" cy="3669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7AC2619-B77B-FD2C-1519-5667EE0CD6C5}"/>
              </a:ext>
            </a:extLst>
          </p:cNvPr>
          <p:cNvSpPr txBox="1"/>
          <p:nvPr/>
        </p:nvSpPr>
        <p:spPr>
          <a:xfrm>
            <a:off x="967740" y="6400800"/>
            <a:ext cx="9944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Sources: Eurostat, Haver Analytics and own calculations. </a:t>
            </a:r>
          </a:p>
        </p:txBody>
      </p:sp>
    </p:spTree>
    <p:extLst>
      <p:ext uri="{BB962C8B-B14F-4D97-AF65-F5344CB8AC3E}">
        <p14:creationId xmlns:p14="http://schemas.microsoft.com/office/powerpoint/2010/main" val="758330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AEAD6-DE35-9D19-AC54-B2A4F9502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BF75-8B22-CC63-F7FC-FF158697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Empirical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6829B2-A316-E380-179A-22CE7DF3A6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sz="2900" dirty="0"/>
                  <a:t>1. Deflation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ee</m:t>
                        </m:r>
                      </m:sub>
                      <m:sup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𝑛𝑜𝑚𝑖𝑛𝑎𝑙</m:t>
                        </m:r>
                      </m:sup>
                    </m:sSubSup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sSubSup>
                      <m:sSubSupPr>
                        <m:ctrlP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ee</m:t>
                        </m:r>
                      </m:sub>
                      <m:sup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𝑟𝑒𝑎𝑙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 </m:t>
                    </m:r>
                  </m:oMath>
                </a14:m>
                <a:r>
                  <a:rPr lang="en-GB" dirty="0"/>
                  <a:t> 	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 </m:t>
                    </m:r>
                  </m:oMath>
                </a14:m>
                <a:endParaRPr lang="en-GB" dirty="0"/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𝑛𝑜𝑚𝑖𝑛𝑎𝑙</m:t>
                        </m:r>
                      </m:sup>
                    </m:sSup>
                    <m:r>
                      <a:rPr lang="en-GB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→ </m:t>
                    </m:r>
                  </m:oMath>
                </a14:m>
                <a:r>
                  <a:rPr lang="en-GB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𝑟𝑒𝑎𝑙</m:t>
                        </m:r>
                      </m:sup>
                    </m:sSup>
                  </m:oMath>
                </a14:m>
                <a:r>
                  <a:rPr lang="en-GB" dirty="0"/>
                  <a:t> 	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 </m:t>
                    </m:r>
                  </m:oMath>
                </a14:m>
                <a:endParaRPr lang="en-GB" dirty="0"/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GB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𝑛𝑜𝑚𝑖𝑛𝑎𝑙</m:t>
                        </m:r>
                      </m:sup>
                    </m:sSup>
                    <m:r>
                      <a:rPr lang="en-GB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→ </m:t>
                    </m:r>
                  </m:oMath>
                </a14:m>
                <a:r>
                  <a:rPr lang="en-GB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GB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𝑟𝑒𝑎𝑙</m:t>
                        </m:r>
                      </m:sup>
                    </m:sSup>
                    <m:r>
                      <a:rPr lang="en-GB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	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 </m:t>
                    </m:r>
                  </m:oMath>
                </a14:m>
                <a:endParaRPr lang="en-GB" dirty="0"/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𝑛𝑜𝑚𝑖𝑛𝑎𝑙</m:t>
                        </m:r>
                      </m:sup>
                    </m:sSup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→ 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𝑟𝑒𝑎𝑙</m:t>
                        </m:r>
                      </m:sup>
                    </m:sSup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	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 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6829B2-A316-E380-179A-22CE7DF3A6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5" b="-16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DF78AA-745D-8343-4F8A-37DE4D365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734565"/>
              </p:ext>
            </p:extLst>
          </p:nvPr>
        </p:nvGraphicFramePr>
        <p:xfrm>
          <a:off x="7674606" y="1825625"/>
          <a:ext cx="3679194" cy="3920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199">
                  <a:extLst>
                    <a:ext uri="{9D8B030D-6E8A-4147-A177-3AD203B41FA5}">
                      <a16:colId xmlns:a16="http://schemas.microsoft.com/office/drawing/2014/main" val="1620138832"/>
                    </a:ext>
                  </a:extLst>
                </a:gridCol>
                <a:gridCol w="613199">
                  <a:extLst>
                    <a:ext uri="{9D8B030D-6E8A-4147-A177-3AD203B41FA5}">
                      <a16:colId xmlns:a16="http://schemas.microsoft.com/office/drawing/2014/main" val="2613051314"/>
                    </a:ext>
                  </a:extLst>
                </a:gridCol>
                <a:gridCol w="613199">
                  <a:extLst>
                    <a:ext uri="{9D8B030D-6E8A-4147-A177-3AD203B41FA5}">
                      <a16:colId xmlns:a16="http://schemas.microsoft.com/office/drawing/2014/main" val="3987145433"/>
                    </a:ext>
                  </a:extLst>
                </a:gridCol>
                <a:gridCol w="613199">
                  <a:extLst>
                    <a:ext uri="{9D8B030D-6E8A-4147-A177-3AD203B41FA5}">
                      <a16:colId xmlns:a16="http://schemas.microsoft.com/office/drawing/2014/main" val="2000498521"/>
                    </a:ext>
                  </a:extLst>
                </a:gridCol>
                <a:gridCol w="613199">
                  <a:extLst>
                    <a:ext uri="{9D8B030D-6E8A-4147-A177-3AD203B41FA5}">
                      <a16:colId xmlns:a16="http://schemas.microsoft.com/office/drawing/2014/main" val="3466010305"/>
                    </a:ext>
                  </a:extLst>
                </a:gridCol>
                <a:gridCol w="613199">
                  <a:extLst>
                    <a:ext uri="{9D8B030D-6E8A-4147-A177-3AD203B41FA5}">
                      <a16:colId xmlns:a16="http://schemas.microsoft.com/office/drawing/2014/main" val="1548867770"/>
                    </a:ext>
                  </a:extLst>
                </a:gridCol>
              </a:tblGrid>
              <a:tr h="560141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FD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503830"/>
                  </a:ext>
                </a:extLst>
              </a:tr>
              <a:tr h="56014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120484"/>
                  </a:ext>
                </a:extLst>
              </a:tr>
              <a:tr h="56014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4629"/>
                  </a:ext>
                </a:extLst>
              </a:tr>
              <a:tr h="56014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728135"/>
                  </a:ext>
                </a:extLst>
              </a:tr>
              <a:tr h="56014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105330"/>
                  </a:ext>
                </a:extLst>
              </a:tr>
              <a:tr h="56014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VA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369918"/>
                  </a:ext>
                </a:extLst>
              </a:tr>
              <a:tr h="56014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177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610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36F8A-4690-F146-A197-1C6AAE9FF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8C0E-FD3A-3BED-B511-FFA08D46E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Empirical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54BD28-C725-A568-B46E-0CC1D2A83C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sz="2900" dirty="0"/>
                  <a:t>1. Deflation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ee</m:t>
                        </m:r>
                      </m:sub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𝑛𝑜𝑚𝑖𝑛𝑎𝑙</m:t>
                        </m:r>
                      </m:sup>
                    </m:sSub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sSubSup>
                      <m:sSub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ee</m:t>
                        </m:r>
                      </m:sub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𝑟𝑒𝑎𝑙</m:t>
                        </m:r>
                      </m:sup>
                    </m:sSub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 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		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𝑛𝑜𝑚𝑖𝑛𝑎𝑙</m:t>
                        </m:r>
                      </m:sup>
                    </m:s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→ 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𝑟𝑒𝑎𝑙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	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𝑛𝑜𝑚𝑖𝑛𝑎𝑙</m:t>
                        </m:r>
                      </m:sup>
                    </m:s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→ 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𝑟𝑒𝑎𝑙</m:t>
                        </m:r>
                      </m:sup>
                    </m:s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	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𝑛𝑜𝑚𝑖𝑛𝑎𝑙</m:t>
                        </m:r>
                      </m:sup>
                    </m:s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→ 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𝑟𝑒𝑎𝑙</m:t>
                        </m:r>
                      </m:sup>
                    </m:s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	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b="1" dirty="0"/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54BD28-C725-A568-B46E-0CC1D2A83C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DE87629-4F74-2A4F-C47B-C3DA2F9E3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183422"/>
              </p:ext>
            </p:extLst>
          </p:nvPr>
        </p:nvGraphicFramePr>
        <p:xfrm>
          <a:off x="7674606" y="1825625"/>
          <a:ext cx="3679194" cy="3920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199">
                  <a:extLst>
                    <a:ext uri="{9D8B030D-6E8A-4147-A177-3AD203B41FA5}">
                      <a16:colId xmlns:a16="http://schemas.microsoft.com/office/drawing/2014/main" val="1620138832"/>
                    </a:ext>
                  </a:extLst>
                </a:gridCol>
                <a:gridCol w="613199">
                  <a:extLst>
                    <a:ext uri="{9D8B030D-6E8A-4147-A177-3AD203B41FA5}">
                      <a16:colId xmlns:a16="http://schemas.microsoft.com/office/drawing/2014/main" val="2613051314"/>
                    </a:ext>
                  </a:extLst>
                </a:gridCol>
                <a:gridCol w="613199">
                  <a:extLst>
                    <a:ext uri="{9D8B030D-6E8A-4147-A177-3AD203B41FA5}">
                      <a16:colId xmlns:a16="http://schemas.microsoft.com/office/drawing/2014/main" val="3987145433"/>
                    </a:ext>
                  </a:extLst>
                </a:gridCol>
                <a:gridCol w="613199">
                  <a:extLst>
                    <a:ext uri="{9D8B030D-6E8A-4147-A177-3AD203B41FA5}">
                      <a16:colId xmlns:a16="http://schemas.microsoft.com/office/drawing/2014/main" val="2000498521"/>
                    </a:ext>
                  </a:extLst>
                </a:gridCol>
                <a:gridCol w="613199">
                  <a:extLst>
                    <a:ext uri="{9D8B030D-6E8A-4147-A177-3AD203B41FA5}">
                      <a16:colId xmlns:a16="http://schemas.microsoft.com/office/drawing/2014/main" val="3466010305"/>
                    </a:ext>
                  </a:extLst>
                </a:gridCol>
                <a:gridCol w="613199">
                  <a:extLst>
                    <a:ext uri="{9D8B030D-6E8A-4147-A177-3AD203B41FA5}">
                      <a16:colId xmlns:a16="http://schemas.microsoft.com/office/drawing/2014/main" val="1548867770"/>
                    </a:ext>
                  </a:extLst>
                </a:gridCol>
              </a:tblGrid>
              <a:tr h="560141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FD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503830"/>
                  </a:ext>
                </a:extLst>
              </a:tr>
              <a:tr h="56014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120484"/>
                  </a:ext>
                </a:extLst>
              </a:tr>
              <a:tr h="56014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4629"/>
                  </a:ext>
                </a:extLst>
              </a:tr>
              <a:tr h="56014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728135"/>
                  </a:ext>
                </a:extLst>
              </a:tr>
              <a:tr h="56014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105330"/>
                  </a:ext>
                </a:extLst>
              </a:tr>
              <a:tr h="56014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VA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369918"/>
                  </a:ext>
                </a:extLst>
              </a:tr>
              <a:tr h="56014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X’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177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265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87428-F813-9090-C815-0F5BDB005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BA92-6153-DF99-0106-BA7A65293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Empirical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96B56B-E410-88B2-D23E-69B5853C04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sz="2900" dirty="0"/>
                  <a:t>2. Balancing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/>
                  <a:t>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alance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ee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𝑟𝑒𝑎𝑙</m:t>
                        </m:r>
                      </m:sup>
                    </m:sSubSup>
                  </m:oMath>
                </a14:m>
                <a:r>
                  <a:rPr lang="en-GB" dirty="0"/>
                  <a:t> such that: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en-GB" dirty="0"/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96B56B-E410-88B2-D23E-69B5853C04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FF736A-ED8C-C810-B17E-A248949B5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324718"/>
              </p:ext>
            </p:extLst>
          </p:nvPr>
        </p:nvGraphicFramePr>
        <p:xfrm>
          <a:off x="7674606" y="1825625"/>
          <a:ext cx="3679194" cy="3920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199">
                  <a:extLst>
                    <a:ext uri="{9D8B030D-6E8A-4147-A177-3AD203B41FA5}">
                      <a16:colId xmlns:a16="http://schemas.microsoft.com/office/drawing/2014/main" val="1620138832"/>
                    </a:ext>
                  </a:extLst>
                </a:gridCol>
                <a:gridCol w="613199">
                  <a:extLst>
                    <a:ext uri="{9D8B030D-6E8A-4147-A177-3AD203B41FA5}">
                      <a16:colId xmlns:a16="http://schemas.microsoft.com/office/drawing/2014/main" val="2613051314"/>
                    </a:ext>
                  </a:extLst>
                </a:gridCol>
                <a:gridCol w="613199">
                  <a:extLst>
                    <a:ext uri="{9D8B030D-6E8A-4147-A177-3AD203B41FA5}">
                      <a16:colId xmlns:a16="http://schemas.microsoft.com/office/drawing/2014/main" val="3987145433"/>
                    </a:ext>
                  </a:extLst>
                </a:gridCol>
                <a:gridCol w="613199">
                  <a:extLst>
                    <a:ext uri="{9D8B030D-6E8A-4147-A177-3AD203B41FA5}">
                      <a16:colId xmlns:a16="http://schemas.microsoft.com/office/drawing/2014/main" val="2000498521"/>
                    </a:ext>
                  </a:extLst>
                </a:gridCol>
                <a:gridCol w="613199">
                  <a:extLst>
                    <a:ext uri="{9D8B030D-6E8A-4147-A177-3AD203B41FA5}">
                      <a16:colId xmlns:a16="http://schemas.microsoft.com/office/drawing/2014/main" val="3466010305"/>
                    </a:ext>
                  </a:extLst>
                </a:gridCol>
                <a:gridCol w="613199">
                  <a:extLst>
                    <a:ext uri="{9D8B030D-6E8A-4147-A177-3AD203B41FA5}">
                      <a16:colId xmlns:a16="http://schemas.microsoft.com/office/drawing/2014/main" val="1548867770"/>
                    </a:ext>
                  </a:extLst>
                </a:gridCol>
              </a:tblGrid>
              <a:tr h="560141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FD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503830"/>
                  </a:ext>
                </a:extLst>
              </a:tr>
              <a:tr h="56014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120484"/>
                  </a:ext>
                </a:extLst>
              </a:tr>
              <a:tr h="56014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4629"/>
                  </a:ext>
                </a:extLst>
              </a:tr>
              <a:tr h="56014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728135"/>
                  </a:ext>
                </a:extLst>
              </a:tr>
              <a:tr h="56014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105330"/>
                  </a:ext>
                </a:extLst>
              </a:tr>
              <a:tr h="56014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VA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369918"/>
                  </a:ext>
                </a:extLst>
              </a:tr>
              <a:tr h="56014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X’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177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601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D2629-FA26-6BEF-5EA4-62901D2B5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912B-BEA5-6932-1662-6745678F7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Empirical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EA5210-6B1E-F95B-61C8-E255403CC9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836406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b="1" dirty="0"/>
                  <a:t>Problem: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𝒆𝒆</m:t>
                        </m:r>
                      </m:sub>
                      <m: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𝒓𝒆𝒂𝒍</m:t>
                        </m:r>
                      </m:sup>
                    </m:sSubSup>
                  </m:oMath>
                </a14:m>
                <a:r>
                  <a:rPr lang="en-GB" b="1" dirty="0"/>
                  <a:t> no longer reflects Pe dynamics.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b="1" dirty="0"/>
                  <a:t>Thus: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GB" b="1" i="1">
                        <a:latin typeface="Cambria Math" panose="02040503050406030204" pitchFamily="18" charset="0"/>
                      </a:rPr>
                      <m:t>𝒐𝒃𝒔𝒆𝒓𝒗𝒆𝒅</m:t>
                    </m:r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GB" b="1" i="1">
                        <a:latin typeface="Cambria Math" panose="02040503050406030204" pitchFamily="18" charset="0"/>
                      </a:rPr>
                      <m:t>𝒎𝒐𝒅𝒆𝒍𝒍𝒆𝒅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EA5210-6B1E-F95B-61C8-E255403CC9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836406" cy="4351338"/>
              </a:xfrm>
              <a:blipFill>
                <a:blip r:embed="rId2"/>
                <a:stretch>
                  <a:fillRect l="-18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1B2C4E-DFE5-D1A2-7A13-D91AEA905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118170"/>
              </p:ext>
            </p:extLst>
          </p:nvPr>
        </p:nvGraphicFramePr>
        <p:xfrm>
          <a:off x="7674606" y="1825625"/>
          <a:ext cx="3679194" cy="3920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199">
                  <a:extLst>
                    <a:ext uri="{9D8B030D-6E8A-4147-A177-3AD203B41FA5}">
                      <a16:colId xmlns:a16="http://schemas.microsoft.com/office/drawing/2014/main" val="1620138832"/>
                    </a:ext>
                  </a:extLst>
                </a:gridCol>
                <a:gridCol w="613199">
                  <a:extLst>
                    <a:ext uri="{9D8B030D-6E8A-4147-A177-3AD203B41FA5}">
                      <a16:colId xmlns:a16="http://schemas.microsoft.com/office/drawing/2014/main" val="2613051314"/>
                    </a:ext>
                  </a:extLst>
                </a:gridCol>
                <a:gridCol w="613199">
                  <a:extLst>
                    <a:ext uri="{9D8B030D-6E8A-4147-A177-3AD203B41FA5}">
                      <a16:colId xmlns:a16="http://schemas.microsoft.com/office/drawing/2014/main" val="3987145433"/>
                    </a:ext>
                  </a:extLst>
                </a:gridCol>
                <a:gridCol w="613199">
                  <a:extLst>
                    <a:ext uri="{9D8B030D-6E8A-4147-A177-3AD203B41FA5}">
                      <a16:colId xmlns:a16="http://schemas.microsoft.com/office/drawing/2014/main" val="2000498521"/>
                    </a:ext>
                  </a:extLst>
                </a:gridCol>
                <a:gridCol w="613199">
                  <a:extLst>
                    <a:ext uri="{9D8B030D-6E8A-4147-A177-3AD203B41FA5}">
                      <a16:colId xmlns:a16="http://schemas.microsoft.com/office/drawing/2014/main" val="3466010305"/>
                    </a:ext>
                  </a:extLst>
                </a:gridCol>
                <a:gridCol w="613199">
                  <a:extLst>
                    <a:ext uri="{9D8B030D-6E8A-4147-A177-3AD203B41FA5}">
                      <a16:colId xmlns:a16="http://schemas.microsoft.com/office/drawing/2014/main" val="1548867770"/>
                    </a:ext>
                  </a:extLst>
                </a:gridCol>
              </a:tblGrid>
              <a:tr h="560141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FD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503830"/>
                  </a:ext>
                </a:extLst>
              </a:tr>
              <a:tr h="56014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120484"/>
                  </a:ext>
                </a:extLst>
              </a:tr>
              <a:tr h="56014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4629"/>
                  </a:ext>
                </a:extLst>
              </a:tr>
              <a:tr h="56014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728135"/>
                  </a:ext>
                </a:extLst>
              </a:tr>
              <a:tr h="56014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105330"/>
                  </a:ext>
                </a:extLst>
              </a:tr>
              <a:tr h="56014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VA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369918"/>
                  </a:ext>
                </a:extLst>
              </a:tr>
              <a:tr h="56014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X’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177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251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8CAA2-8BF2-6270-B861-CF178800B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4CD2F-C5BC-7D59-1364-258A2D63B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Empirical strategy -  we could have deflated M and V no problem. We only do not do it to simplify.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47BA05-9C8E-992A-46B1-75AE7DC787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64417"/>
                <a:ext cx="10515600" cy="4351338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The balancing guarantees the X’=X, i.e. Z+M+V=Z+FD, not the consistency of the price identity.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GB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GB" dirty="0"/>
                  <a:t>We opt for a strategy, and simply guarantee that the price identity holds: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𝑒𝑒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𝑣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GB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GB" dirty="0"/>
                  <a:t>We also opt to reduce the deflation of IO variables, considering lack of sufficient deflators data: </a:t>
                </a:r>
              </a:p>
              <a:p>
                <a:pPr marL="0" indent="0">
                  <a:lnSpc>
                    <a:spcPct val="2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𝑒𝑒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						          </a:t>
                </a:r>
              </a:p>
              <a:p>
                <a:pPr marL="457200" lvl="1" indent="0">
                  <a:lnSpc>
                    <a:spcPct val="2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m:rPr>
                              <m:lit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 marL="457200" lvl="1" indent="0">
                  <a:lnSpc>
                    <a:spcPct val="2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m:rPr>
                              <m:lit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 marL="0" indent="0">
                  <a:lnSpc>
                    <a:spcPct val="200000"/>
                  </a:lnSpc>
                  <a:spcBef>
                    <a:spcPts val="0"/>
                  </a:spcBef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𝒆𝒆</m:t>
                                  </m:r>
                                </m:sub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m:rPr>
                                  <m:lit/>
                                </m:rPr>
                                <a:rPr lang="en-GB" b="1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m:rPr>
                                  <m:lit/>
                                </m:rPr>
                                <a:rPr lang="en-GB" b="1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b="1" dirty="0"/>
              </a:p>
              <a:p>
                <a:pPr marL="0" indent="0">
                  <a:lnSpc>
                    <a:spcPct val="17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GB" b="1" i="1">
                        <a:latin typeface="Cambria Math" panose="02040503050406030204" pitchFamily="18" charset="0"/>
                      </a:rPr>
                      <m:t>𝒐𝒃𝒔𝒆𝒓𝒗𝒆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1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GB" b="1" i="1">
                        <a:latin typeface="Cambria Math" panose="02040503050406030204" pitchFamily="18" charset="0"/>
                      </a:rPr>
                      <m:t>𝒎𝒐𝒅𝒆𝒍𝒍𝒆𝒅</m:t>
                    </m:r>
                  </m:oMath>
                </a14:m>
                <a:r>
                  <a:rPr lang="en-GB" dirty="0"/>
                  <a:t> by construction.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47BA05-9C8E-992A-46B1-75AE7DC787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64417"/>
                <a:ext cx="10515600" cy="4351338"/>
              </a:xfrm>
              <a:blipFill>
                <a:blip r:embed="rId2"/>
                <a:stretch>
                  <a:fillRect l="-232" t="-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47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23E84-C15B-0A1F-92EC-003DBECA0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6047D-23E7-C67F-8EE8-4C6EB0AC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Empirical strategy - SDA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2DF945-F5C4-813B-E2E9-096C645B52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 lvl="0">
                  <a:lnSpc>
                    <a:spcPct val="200000"/>
                  </a:lnSpc>
                </a:pPr>
                <a:r>
                  <a:rPr lang="en-GB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 is the direct cost vector: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en-GB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en-GB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GB" dirty="0"/>
                  <a:t> </a:t>
                </a:r>
              </a:p>
              <a:p>
                <a:pPr lvl="0">
                  <a:lnSpc>
                    <a:spcPct val="200000"/>
                  </a:lnSpc>
                </a:pPr>
                <a:r>
                  <a:rPr lang="en-GB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GB" dirty="0"/>
                  <a:t> the Leontief multiplier: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𝑒𝑒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/>
              </a:p>
              <a:p>
                <a:pPr lvl="0"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 is the CPI weights matrix. </a:t>
                </a:r>
              </a:p>
              <a:p>
                <a:pPr marL="0" lvl="0" indent="0">
                  <a:lnSpc>
                    <a:spcPct val="200000"/>
                  </a:lnSpc>
                  <a:buNone/>
                </a:pPr>
                <a:r>
                  <a:rPr lang="en-GB" dirty="0"/>
                  <a:t>Ignoring variations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 between 2021-2022…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b="1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b="1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GB" b="1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2DF945-F5C4-813B-E2E9-096C645B52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726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7FFB8-ED38-07E4-0809-7ABC7E5A0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BCC84-E9C6-02DC-AC86-D707321A3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Empirical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C825E4-0855-5E0A-989C-DCD7731510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 marL="0" indent="0">
                  <a:lnSpc>
                    <a:spcPct val="17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Following </a:t>
                </a:r>
                <a:r>
                  <a:rPr lang="en-US" dirty="0" err="1"/>
                  <a:t>Dietzenbacher</a:t>
                </a:r>
                <a:r>
                  <a:rPr lang="en-US" dirty="0"/>
                  <a:t> and Los (1998) to address non uniqueness</a:t>
                </a:r>
                <a:r>
                  <a:rPr lang="en-GB" dirty="0"/>
                  <a:t>:</a:t>
                </a:r>
              </a:p>
              <a:p>
                <a:pPr marL="0" indent="0">
                  <a:lnSpc>
                    <a:spcPct val="17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lnSpc>
                    <a:spcPct val="17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m:rPr>
                                  <m:lit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b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m:rPr>
                                  <m:lit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lnSpc>
                    <a:spcPct val="17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m:rPr>
                                  <m:lit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b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m:rPr>
                                  <m:lit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C825E4-0855-5E0A-989C-DCD7731510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805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5FC6A-6CC0-9846-23B8-E657BD454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2481D-8B49-CBF7-DD9A-B644354A6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results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222EF7-6585-3816-7D0B-C0F7E2AAC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15 countries. Several countries lack sufficient deflators’ data, namely for key sectors like C19 – coke and refined petroleum.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2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5026E-9497-4220-0EE4-95D001389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3184B60-DE72-339D-E761-FFDD2862E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4" y="728466"/>
            <a:ext cx="11783592" cy="54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24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3F360-DBD3-96B4-7682-8B7306ABC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30F5E-92B9-18D0-0312-D2BCFCAC6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8" y="728466"/>
            <a:ext cx="11780544" cy="54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87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74691-4E7A-B1BE-02EA-C2D650735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8B2084-B4CC-1980-2C67-33106DD6A848}"/>
              </a:ext>
            </a:extLst>
          </p:cNvPr>
          <p:cNvSpPr/>
          <p:nvPr/>
        </p:nvSpPr>
        <p:spPr>
          <a:xfrm>
            <a:off x="8990838" y="3429001"/>
            <a:ext cx="1147572" cy="258318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3A809C0-DFE0-0B6F-3767-2F40E4B0E9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300343"/>
              </p:ext>
            </p:extLst>
          </p:nvPr>
        </p:nvGraphicFramePr>
        <p:xfrm>
          <a:off x="838200" y="2823210"/>
          <a:ext cx="10515600" cy="3669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A243DCE-5590-96B3-DEDD-30A755A52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78AEE-2162-DB59-D199-70859B3C6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/>
              <a:t>2021-2022 interrupted a period price stability in EU countries, amid post covid supply chains bottlenecks and war in Ukraine (2022). </a:t>
            </a:r>
          </a:p>
          <a:p>
            <a:pPr algn="just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711948-B55B-EE1B-3A5A-6ED78C6C65A0}"/>
              </a:ext>
            </a:extLst>
          </p:cNvPr>
          <p:cNvSpPr txBox="1"/>
          <p:nvPr/>
        </p:nvSpPr>
        <p:spPr>
          <a:xfrm>
            <a:off x="967740" y="6400800"/>
            <a:ext cx="9944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Sources: Eurostat, Haver Analytics and own calculations. </a:t>
            </a:r>
          </a:p>
        </p:txBody>
      </p:sp>
    </p:spTree>
    <p:extLst>
      <p:ext uri="{BB962C8B-B14F-4D97-AF65-F5344CB8AC3E}">
        <p14:creationId xmlns:p14="http://schemas.microsoft.com/office/powerpoint/2010/main" val="2823140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DB2BD-5089-BC94-2129-D0F11AB37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C9A657B1-A61E-38D5-3D71-4EF8B71B8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22550"/>
            <a:ext cx="11734800" cy="544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74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F4DEB-C601-6F85-1880-83010E1CE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479D8467-6ECD-E7B8-7D0B-90990C073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891821"/>
            <a:ext cx="11689080" cy="542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78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8AE6B-D9E7-0756-3FBB-14F0A326A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86B46-A9E5-3E97-BA21-83CA45D30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Country sector detail - Portugal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B37545-59CD-BF98-8237-A6CA678A8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217A66-F9A8-30FE-2B4C-D7A96E61B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205213"/>
              </p:ext>
            </p:extLst>
          </p:nvPr>
        </p:nvGraphicFramePr>
        <p:xfrm>
          <a:off x="838200" y="1420812"/>
          <a:ext cx="10515597" cy="4968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6529">
                  <a:extLst>
                    <a:ext uri="{9D8B030D-6E8A-4147-A177-3AD203B41FA5}">
                      <a16:colId xmlns:a16="http://schemas.microsoft.com/office/drawing/2014/main" val="1206640802"/>
                    </a:ext>
                  </a:extLst>
                </a:gridCol>
                <a:gridCol w="920047">
                  <a:extLst>
                    <a:ext uri="{9D8B030D-6E8A-4147-A177-3AD203B41FA5}">
                      <a16:colId xmlns:a16="http://schemas.microsoft.com/office/drawing/2014/main" val="804625783"/>
                    </a:ext>
                  </a:extLst>
                </a:gridCol>
                <a:gridCol w="511438">
                  <a:extLst>
                    <a:ext uri="{9D8B030D-6E8A-4147-A177-3AD203B41FA5}">
                      <a16:colId xmlns:a16="http://schemas.microsoft.com/office/drawing/2014/main" val="917657419"/>
                    </a:ext>
                  </a:extLst>
                </a:gridCol>
                <a:gridCol w="511438">
                  <a:extLst>
                    <a:ext uri="{9D8B030D-6E8A-4147-A177-3AD203B41FA5}">
                      <a16:colId xmlns:a16="http://schemas.microsoft.com/office/drawing/2014/main" val="3244322569"/>
                    </a:ext>
                  </a:extLst>
                </a:gridCol>
                <a:gridCol w="543910">
                  <a:extLst>
                    <a:ext uri="{9D8B030D-6E8A-4147-A177-3AD203B41FA5}">
                      <a16:colId xmlns:a16="http://schemas.microsoft.com/office/drawing/2014/main" val="3109591180"/>
                    </a:ext>
                  </a:extLst>
                </a:gridCol>
                <a:gridCol w="543910">
                  <a:extLst>
                    <a:ext uri="{9D8B030D-6E8A-4147-A177-3AD203B41FA5}">
                      <a16:colId xmlns:a16="http://schemas.microsoft.com/office/drawing/2014/main" val="2572806266"/>
                    </a:ext>
                  </a:extLst>
                </a:gridCol>
                <a:gridCol w="543910">
                  <a:extLst>
                    <a:ext uri="{9D8B030D-6E8A-4147-A177-3AD203B41FA5}">
                      <a16:colId xmlns:a16="http://schemas.microsoft.com/office/drawing/2014/main" val="540879979"/>
                    </a:ext>
                  </a:extLst>
                </a:gridCol>
                <a:gridCol w="543910">
                  <a:extLst>
                    <a:ext uri="{9D8B030D-6E8A-4147-A177-3AD203B41FA5}">
                      <a16:colId xmlns:a16="http://schemas.microsoft.com/office/drawing/2014/main" val="3500627761"/>
                    </a:ext>
                  </a:extLst>
                </a:gridCol>
                <a:gridCol w="543910">
                  <a:extLst>
                    <a:ext uri="{9D8B030D-6E8A-4147-A177-3AD203B41FA5}">
                      <a16:colId xmlns:a16="http://schemas.microsoft.com/office/drawing/2014/main" val="886227107"/>
                    </a:ext>
                  </a:extLst>
                </a:gridCol>
                <a:gridCol w="543910">
                  <a:extLst>
                    <a:ext uri="{9D8B030D-6E8A-4147-A177-3AD203B41FA5}">
                      <a16:colId xmlns:a16="http://schemas.microsoft.com/office/drawing/2014/main" val="3529887405"/>
                    </a:ext>
                  </a:extLst>
                </a:gridCol>
                <a:gridCol w="543910">
                  <a:extLst>
                    <a:ext uri="{9D8B030D-6E8A-4147-A177-3AD203B41FA5}">
                      <a16:colId xmlns:a16="http://schemas.microsoft.com/office/drawing/2014/main" val="1542711398"/>
                    </a:ext>
                  </a:extLst>
                </a:gridCol>
                <a:gridCol w="511438">
                  <a:extLst>
                    <a:ext uri="{9D8B030D-6E8A-4147-A177-3AD203B41FA5}">
                      <a16:colId xmlns:a16="http://schemas.microsoft.com/office/drawing/2014/main" val="532445910"/>
                    </a:ext>
                  </a:extLst>
                </a:gridCol>
                <a:gridCol w="511438">
                  <a:extLst>
                    <a:ext uri="{9D8B030D-6E8A-4147-A177-3AD203B41FA5}">
                      <a16:colId xmlns:a16="http://schemas.microsoft.com/office/drawing/2014/main" val="987782671"/>
                    </a:ext>
                  </a:extLst>
                </a:gridCol>
                <a:gridCol w="478965">
                  <a:extLst>
                    <a:ext uri="{9D8B030D-6E8A-4147-A177-3AD203B41FA5}">
                      <a16:colId xmlns:a16="http://schemas.microsoft.com/office/drawing/2014/main" val="3483717423"/>
                    </a:ext>
                  </a:extLst>
                </a:gridCol>
                <a:gridCol w="1063467">
                  <a:extLst>
                    <a:ext uri="{9D8B030D-6E8A-4147-A177-3AD203B41FA5}">
                      <a16:colId xmlns:a16="http://schemas.microsoft.com/office/drawing/2014/main" val="4068573109"/>
                    </a:ext>
                  </a:extLst>
                </a:gridCol>
                <a:gridCol w="1063467">
                  <a:extLst>
                    <a:ext uri="{9D8B030D-6E8A-4147-A177-3AD203B41FA5}">
                      <a16:colId xmlns:a16="http://schemas.microsoft.com/office/drawing/2014/main" val="468491364"/>
                    </a:ext>
                  </a:extLst>
                </a:gridCol>
              </a:tblGrid>
              <a:tr h="5039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 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 dirty="0">
                          <a:effectLst/>
                        </a:rPr>
                        <a:t>Total Effect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 dirty="0">
                          <a:effectLst/>
                        </a:rPr>
                        <a:t>A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 dirty="0">
                          <a:effectLst/>
                        </a:rPr>
                        <a:t>m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m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GB" sz="900" u="none" strike="noStrike" dirty="0" err="1">
                          <a:effectLst/>
                        </a:rPr>
                        <a:t>Agro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m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Mining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m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chemicals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m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other goods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m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GB" sz="900" u="none" strike="noStrike" dirty="0" err="1">
                          <a:effectLst/>
                        </a:rPr>
                        <a:t>wholesaletrade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m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Land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transport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m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Other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services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 dirty="0">
                          <a:effectLst/>
                        </a:rPr>
                        <a:t>v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v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Wages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v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Profits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v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taxes production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v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taxes products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743435"/>
                  </a:ext>
                </a:extLst>
              </a:tr>
              <a:tr h="37289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Total - Portugal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 dirty="0">
                          <a:effectLst/>
                        </a:rPr>
                        <a:t>11.91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 dirty="0">
                          <a:effectLst/>
                        </a:rPr>
                        <a:t>0.81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 dirty="0">
                          <a:effectLst/>
                        </a:rPr>
                        <a:t>4.97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0.26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2.80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0.17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0.70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0.37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0.15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0.52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 dirty="0">
                          <a:effectLst/>
                        </a:rPr>
                        <a:t>6.13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0.70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3.94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1.42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0.07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949745"/>
                  </a:ext>
                </a:extLst>
              </a:tr>
              <a:tr h="58453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 dirty="0">
                          <a:effectLst/>
                        </a:rPr>
                        <a:t>A01 - Crop and animal production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327" marR="8147" marT="81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 dirty="0">
                          <a:effectLst/>
                        </a:rPr>
                        <a:t>0.47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 dirty="0">
                          <a:effectLst/>
                        </a:rPr>
                        <a:t>0.22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>
                          <a:effectLst/>
                        </a:rPr>
                        <a:t>0.15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0.02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0.05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0.01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0.02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0.01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0.02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 dirty="0">
                          <a:effectLst/>
                        </a:rPr>
                        <a:t>0.11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0.07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0.04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-0.03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0.03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63055"/>
                  </a:ext>
                </a:extLst>
              </a:tr>
              <a:tr h="58453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 dirty="0">
                          <a:effectLst/>
                        </a:rPr>
                        <a:t>C10T12 - Food, beverages and tobacco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327" marR="8147" marT="81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 dirty="0">
                          <a:effectLst/>
                        </a:rPr>
                        <a:t>2.17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 dirty="0">
                          <a:effectLst/>
                        </a:rPr>
                        <a:t>0.79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 dirty="0">
                          <a:effectLst/>
                        </a:rPr>
                        <a:t>0.75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0.17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0.21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0.03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0.15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0.06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0.04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0.09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 dirty="0">
                          <a:effectLst/>
                        </a:rPr>
                        <a:t>0.63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0.25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0.32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0.02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0.05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266817"/>
                  </a:ext>
                </a:extLst>
              </a:tr>
              <a:tr h="58453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 dirty="0">
                          <a:effectLst/>
                        </a:rPr>
                        <a:t>C19 - Coke and refined petroleum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327" marR="8147" marT="81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 dirty="0">
                          <a:effectLst/>
                        </a:rPr>
                        <a:t>1.20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 dirty="0">
                          <a:effectLst/>
                        </a:rPr>
                        <a:t>-0.09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 dirty="0">
                          <a:effectLst/>
                        </a:rPr>
                        <a:t>1.07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0.00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1.04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0.00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0.00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0.00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0.02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 dirty="0">
                          <a:effectLst/>
                        </a:rPr>
                        <a:t>0.22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0.20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0.01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3693873"/>
                  </a:ext>
                </a:extLst>
              </a:tr>
              <a:tr h="58453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G46 - Wholesale trade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327" marR="8147" marT="81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>
                          <a:effectLst/>
                        </a:rPr>
                        <a:t>0.91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 dirty="0">
                          <a:effectLst/>
                        </a:rPr>
                        <a:t>0.20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 dirty="0">
                          <a:effectLst/>
                        </a:rPr>
                        <a:t>0.19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0.00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0.06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0.02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0.08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0.03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 dirty="0">
                          <a:effectLst/>
                        </a:rPr>
                        <a:t>0.51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0.19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0.29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0.05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-0.01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029848"/>
                  </a:ext>
                </a:extLst>
              </a:tr>
              <a:tr h="58453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G47 - Retail trade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327" marR="8147" marT="81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>
                          <a:effectLst/>
                        </a:rPr>
                        <a:t>0.80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 dirty="0">
                          <a:effectLst/>
                        </a:rPr>
                        <a:t>0.13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 dirty="0">
                          <a:effectLst/>
                        </a:rPr>
                        <a:t>0.23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0.00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0.11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0.01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0.02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0.04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0.01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0.04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 dirty="0">
                          <a:effectLst/>
                        </a:rPr>
                        <a:t>0.44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0.25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0.04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0.17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-0.02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23145"/>
                  </a:ext>
                </a:extLst>
              </a:tr>
              <a:tr h="58453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 dirty="0">
                          <a:effectLst/>
                        </a:rPr>
                        <a:t>I - Accommodation and food services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327" marR="8147" marT="81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>
                          <a:effectLst/>
                        </a:rPr>
                        <a:t>2.00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 dirty="0">
                          <a:effectLst/>
                        </a:rPr>
                        <a:t>-0.12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 dirty="0">
                          <a:effectLst/>
                        </a:rPr>
                        <a:t>0.42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0.04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0.17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0.02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0.07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0.04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0.01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0.07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 dirty="0">
                          <a:effectLst/>
                        </a:rPr>
                        <a:t>1.69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-0.29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1.02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0.93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0.05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77538"/>
                  </a:ext>
                </a:extLst>
              </a:tr>
              <a:tr h="58453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L - Real estate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327" marR="8147" marT="81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>
                          <a:effectLst/>
                        </a:rPr>
                        <a:t>0.96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 dirty="0">
                          <a:effectLst/>
                        </a:rPr>
                        <a:t>0.03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 dirty="0">
                          <a:effectLst/>
                        </a:rPr>
                        <a:t>0.06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0.00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0.03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0.00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0.01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0.00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0.00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0.02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b="1" u="none" strike="noStrike" dirty="0">
                          <a:effectLst/>
                        </a:rPr>
                        <a:t>0.87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>
                          <a:effectLst/>
                        </a:rPr>
                        <a:t>0.08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0.76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0.03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900" u="none" strike="noStrike" dirty="0">
                          <a:effectLst/>
                        </a:rPr>
                        <a:t>0.01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47" marR="8147" marT="8147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761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542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F837-42C0-B482-A79D-AFC75036A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170C3-E4E8-4E61-563A-E00ED035A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dirty="0"/>
              <a:t>How to interpret A? -&gt; A may also reflect input relative price change. </a:t>
            </a:r>
          </a:p>
          <a:p>
            <a:pPr>
              <a:lnSpc>
                <a:spcPct val="200000"/>
              </a:lnSpc>
            </a:pPr>
            <a:r>
              <a:rPr lang="en-GB" dirty="0"/>
              <a:t>How to interpret taxes on production, sector L and I?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478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F705F-B9C9-EDEA-49A4-D6B6975F5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71047-6DE0-30B9-6824-78F183E054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Disentangling Cost-Push Pressures of EU Inflation (2021–2022): A Country-Sector Structural Decomposition in a Global Leontief Price Model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37444-F8BB-2B42-32DF-283F6495CE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Diogo Sousa, PhD candidate – </a:t>
            </a:r>
            <a:r>
              <a:rPr lang="en-GB" dirty="0" err="1"/>
              <a:t>Universidade</a:t>
            </a:r>
            <a:r>
              <a:rPr lang="en-GB" dirty="0"/>
              <a:t> Coimbra</a:t>
            </a:r>
          </a:p>
          <a:p>
            <a:r>
              <a:rPr lang="en-GB" dirty="0"/>
              <a:t>Vicente Ferreira, </a:t>
            </a:r>
            <a:r>
              <a:rPr lang="en-GB" dirty="0" err="1"/>
              <a:t>Universidade</a:t>
            </a:r>
            <a:r>
              <a:rPr lang="en-GB" dirty="0"/>
              <a:t> de Lisboa</a:t>
            </a:r>
          </a:p>
          <a:p>
            <a:r>
              <a:rPr lang="en-GB" dirty="0"/>
              <a:t>João Pedro Ferreira, University of Virginia</a:t>
            </a:r>
          </a:p>
        </p:txBody>
      </p:sp>
    </p:spTree>
    <p:extLst>
      <p:ext uri="{BB962C8B-B14F-4D97-AF65-F5344CB8AC3E}">
        <p14:creationId xmlns:p14="http://schemas.microsoft.com/office/powerpoint/2010/main" val="3353324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A6F09-3455-82FA-4E43-E21850D98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313847-6530-0768-9D3E-D3FACDD09839}"/>
              </a:ext>
            </a:extLst>
          </p:cNvPr>
          <p:cNvSpPr/>
          <p:nvPr/>
        </p:nvSpPr>
        <p:spPr>
          <a:xfrm>
            <a:off x="8988552" y="3383280"/>
            <a:ext cx="1149858" cy="264033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21987BF-E17B-4755-8207-B5E8C81224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848570"/>
              </p:ext>
            </p:extLst>
          </p:nvPr>
        </p:nvGraphicFramePr>
        <p:xfrm>
          <a:off x="838200" y="2777490"/>
          <a:ext cx="10515600" cy="3724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6588EA2-CE64-C62A-4A4F-C07992FF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74825-498E-81CB-9B40-F04C36F29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/>
              <a:t>2021-2022 interrupted a period price stability in EU countries, amid post covid supply chains bottlenecks and war in Ukraine (2022). </a:t>
            </a:r>
          </a:p>
          <a:p>
            <a:pPr algn="just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AC0EBC-CD29-9876-BF83-10096D3748C6}"/>
              </a:ext>
            </a:extLst>
          </p:cNvPr>
          <p:cNvSpPr txBox="1"/>
          <p:nvPr/>
        </p:nvSpPr>
        <p:spPr>
          <a:xfrm>
            <a:off x="967740" y="6400800"/>
            <a:ext cx="9944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Sources: Eurostat, Haver Analytics and own calculations. </a:t>
            </a:r>
          </a:p>
        </p:txBody>
      </p:sp>
    </p:spTree>
    <p:extLst>
      <p:ext uri="{BB962C8B-B14F-4D97-AF65-F5344CB8AC3E}">
        <p14:creationId xmlns:p14="http://schemas.microsoft.com/office/powerpoint/2010/main" val="4043724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074EB-A15D-3257-5A67-F6D943E9E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 -literature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39C51-B8C9-28F6-AA29-40115E290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Literature suggests that this phenomenon resulted from supply-side factors, and limited evidence for wage-inflation. 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US" dirty="0"/>
              <a:t>Arce et al. (2024): inflation surge predominantly driven by energy shocks, supply bottlenecks and imported cost pressures [</a:t>
            </a:r>
            <a:r>
              <a:rPr lang="en-US" i="1" dirty="0"/>
              <a:t>Bernanke &amp; Blanchard (2023) framework</a:t>
            </a:r>
            <a:r>
              <a:rPr lang="en-US" dirty="0"/>
              <a:t>].</a:t>
            </a:r>
          </a:p>
          <a:p>
            <a:pPr>
              <a:lnSpc>
                <a:spcPct val="150000"/>
              </a:lnSpc>
            </a:pPr>
            <a:r>
              <a:rPr lang="en-US" dirty="0"/>
              <a:t>Ferreira et al. (2025): stress the transmission of energy and imported input costs through production network.</a:t>
            </a:r>
          </a:p>
          <a:p>
            <a:pPr>
              <a:lnSpc>
                <a:spcPct val="150000"/>
              </a:lnSpc>
            </a:pPr>
            <a:r>
              <a:rPr lang="en-US" dirty="0"/>
              <a:t>Hansen et al. (2023) and </a:t>
            </a:r>
            <a:r>
              <a:rPr lang="en-US" dirty="0" err="1"/>
              <a:t>Nabernegg</a:t>
            </a:r>
            <a:r>
              <a:rPr lang="en-US" dirty="0"/>
              <a:t> et al. (2024): Using deflator decompositions for EA and DE, show strong inflationary pressures from imported prices, profits, stressing the role of market power. </a:t>
            </a:r>
          </a:p>
        </p:txBody>
      </p:sp>
    </p:spTree>
    <p:extLst>
      <p:ext uri="{BB962C8B-B14F-4D97-AF65-F5344CB8AC3E}">
        <p14:creationId xmlns:p14="http://schemas.microsoft.com/office/powerpoint/2010/main" val="349112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D8E86-5B2E-7140-3888-361711263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FE40-DA7F-10B3-72D2-AC9E493EC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 -literature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79535-2A5B-2820-DBA7-3B0BF1C7A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dirty="0"/>
              <a:t>Recent inflation has revived interest in cost-push and sectoral approaches to aggregate price dynamics using Input-Output.</a:t>
            </a:r>
          </a:p>
          <a:p>
            <a:pPr>
              <a:lnSpc>
                <a:spcPct val="160000"/>
              </a:lnSpc>
            </a:pPr>
            <a:r>
              <a:rPr lang="en-US" dirty="0"/>
              <a:t>Weber et al. (2024) identify “systemically significant sectors” by simulating cost shocks in a static single-year IO framework for the US.</a:t>
            </a:r>
          </a:p>
          <a:p>
            <a:pPr>
              <a:lnSpc>
                <a:spcPct val="160000"/>
              </a:lnSpc>
            </a:pPr>
            <a:r>
              <a:rPr lang="en-US" dirty="0"/>
              <a:t>Ferreira et al. (2025b) and Ipsen et al. (2025) extend this IO-based approach to the EU.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Static single-year IO simulations are ex ante counterfactual exercises: they show where inflation could propagate, </a:t>
            </a:r>
            <a:r>
              <a:rPr lang="en-US" b="1" dirty="0"/>
              <a:t>but not what actual costs that pushed the observed inflation.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09584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2220F-25D3-18DC-0C0D-EEC40ADAD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D26D-04E1-D244-AED4-FDD716496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 –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139A0-41C7-6BB2-065A-4C68BEA2C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Multi-year IO tables allow us to move from ex ante shock simulations to an ex-post decomposition of observed inflation.</a:t>
            </a:r>
          </a:p>
          <a:p>
            <a:pPr>
              <a:lnSpc>
                <a:spcPct val="150000"/>
              </a:lnSpc>
            </a:pPr>
            <a:r>
              <a:rPr lang="en-US" dirty="0"/>
              <a:t>Applications of SDA to price models remain rare. Exception: Fujikawa &amp; Milana (2002) – Sectoral Price Gaps Japan-China</a:t>
            </a:r>
          </a:p>
          <a:p>
            <a:pPr>
              <a:lnSpc>
                <a:spcPct val="150000"/>
              </a:lnSpc>
            </a:pPr>
            <a:r>
              <a:rPr lang="en-US" dirty="0"/>
              <a:t>Compared with deflator decompositions and index decomposition, IO-SDA offers a more detailed account of the upstream country sector origin of cost pressures and their pass-through through production networks.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951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16118-E8ED-BCBB-20CD-BD08493F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Disentangling Cost-Push Pressures of EU Inflation (2021–2022): A Country-Sector Structural Decomposition in a Global Leontief Price Model</a:t>
            </a:r>
            <a:endParaRPr lang="en-GB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E0700-7880-1E83-539B-C0B37B8B6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800" b="1" dirty="0"/>
              <a:t>Objective: </a:t>
            </a:r>
            <a:r>
              <a:rPr lang="en-US" sz="1800" dirty="0"/>
              <a:t>quantify the cost-push pressures behind EU price dynamics in 2021–2022.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800" b="1" dirty="0"/>
              <a:t>Starting point: </a:t>
            </a:r>
            <a:r>
              <a:rPr lang="en-US" sz="1800" dirty="0"/>
              <a:t>evidence suggest EU (2021-2022) was mainly cost-push.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800" b="1" dirty="0"/>
              <a:t>Research question:</a:t>
            </a:r>
            <a:r>
              <a:rPr lang="en-US" sz="1800" dirty="0"/>
              <a:t> which cost pressures mattered most for EU Inflation (2021–2022)? 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800" b="1" dirty="0"/>
              <a:t>Empirical strategy: </a:t>
            </a:r>
            <a:r>
              <a:rPr lang="en-US" sz="1800" dirty="0"/>
              <a:t>IO-SDA applied to a Leontief price model.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800" b="1" dirty="0"/>
              <a:t>Dataset: </a:t>
            </a:r>
            <a:r>
              <a:rPr lang="en-US" sz="1800" dirty="0"/>
              <a:t>FIGARO, 2025 edition.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1800" b="1" dirty="0"/>
              <a:t>Contribution: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1800" dirty="0"/>
              <a:t>Account of country–sector cost pressures, moving beyond deflator decompositions by tracing cost pressures within a production network.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1800" dirty="0"/>
              <a:t>Moving beyond static ex-ante IO shock simulations to an ex-post decomposition of observed price changes.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1800" dirty="0"/>
              <a:t>Applying IO-SDA to a price, a still rare empirical approach.</a:t>
            </a:r>
          </a:p>
        </p:txBody>
      </p:sp>
    </p:spTree>
    <p:extLst>
      <p:ext uri="{BB962C8B-B14F-4D97-AF65-F5344CB8AC3E}">
        <p14:creationId xmlns:p14="http://schemas.microsoft.com/office/powerpoint/2010/main" val="36729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5CE0A40-5CFD-0BF9-1CD4-23B2379C8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4817-43A1-F267-B121-F18651FBB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Empirical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4FD074-890B-0265-655E-2F1839A1F0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200000"/>
                  </a:lnSpc>
                  <a:spcBef>
                    <a:spcPts val="0"/>
                  </a:spcBef>
                  <a:buNone/>
                </a:pPr>
                <a:r>
                  <a:rPr lang="en-GB" dirty="0"/>
                  <a:t>IO 1-period static model Weber et al 2024:</a:t>
                </a:r>
                <a:endParaRPr lang="en-GB" i="1" dirty="0"/>
              </a:p>
              <a:p>
                <a:pPr marL="0" indent="0">
                  <a:lnSpc>
                    <a:spcPct val="2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𝐸𝐸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𝑋𝐸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r>
                  <a:rPr lang="en-GB" dirty="0"/>
                  <a:t>E refers to endogenous sector and X to the exogenous sectors. </a:t>
                </a:r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r>
                  <a:rPr lang="en-GB" dirty="0"/>
                  <a:t>A, v and m are the national input, value added and import requirements.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4FD074-890B-0265-655E-2F1839A1F0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b="-1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244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4152</TotalTime>
  <Words>1765</Words>
  <Application>Microsoft Office PowerPoint</Application>
  <PresentationFormat>Widescreen</PresentationFormat>
  <Paragraphs>365</Paragraphs>
  <Slides>34</Slides>
  <Notes>8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Aptos</vt:lpstr>
      <vt:lpstr>Aptos Display</vt:lpstr>
      <vt:lpstr>Aptos Narrow</vt:lpstr>
      <vt:lpstr>Arial</vt:lpstr>
      <vt:lpstr>Cambria Math</vt:lpstr>
      <vt:lpstr>Office Theme</vt:lpstr>
      <vt:lpstr>Disentangling Cost-Push Pressures of EU Inflation (2021–2022): A Country-Sector Structural Decomposition in a Global Leontief Price Model </vt:lpstr>
      <vt:lpstr>Motivation</vt:lpstr>
      <vt:lpstr>Motivation</vt:lpstr>
      <vt:lpstr>Motivation</vt:lpstr>
      <vt:lpstr>Motivation -literature</vt:lpstr>
      <vt:lpstr>Motivation -literature</vt:lpstr>
      <vt:lpstr>Motivation – literature</vt:lpstr>
      <vt:lpstr>Disentangling Cost-Push Pressures of EU Inflation (2021–2022): A Country-Sector Structural Decomposition in a Global Leontief Price Model</vt:lpstr>
      <vt:lpstr>Empirical strategy</vt:lpstr>
      <vt:lpstr>Empirical strategy</vt:lpstr>
      <vt:lpstr>Empirical strategy</vt:lpstr>
      <vt:lpstr>Empirical strategy</vt:lpstr>
      <vt:lpstr>Empirical strategy</vt:lpstr>
      <vt:lpstr>Empirical strategy</vt:lpstr>
      <vt:lpstr>Empirical strategy</vt:lpstr>
      <vt:lpstr>Empirical strategy</vt:lpstr>
      <vt:lpstr>Empirical strategy</vt:lpstr>
      <vt:lpstr>Empirical strategy</vt:lpstr>
      <vt:lpstr>Empirical strategy</vt:lpstr>
      <vt:lpstr>Empirical strategy</vt:lpstr>
      <vt:lpstr>Empirical strategy</vt:lpstr>
      <vt:lpstr>Empirical strategy</vt:lpstr>
      <vt:lpstr>Empirical strategy</vt:lpstr>
      <vt:lpstr>Empirical strategy -  we could have deflated M and V no problem. We only do not do it to simplify. </vt:lpstr>
      <vt:lpstr>Empirical strategy - SDA</vt:lpstr>
      <vt:lpstr>Empirical strategy</vt:lpstr>
      <vt:lpstr>Preliminary results</vt:lpstr>
      <vt:lpstr>PowerPoint Presentation</vt:lpstr>
      <vt:lpstr>PowerPoint Presentation</vt:lpstr>
      <vt:lpstr>PowerPoint Presentation</vt:lpstr>
      <vt:lpstr>PowerPoint Presentation</vt:lpstr>
      <vt:lpstr>Country sector detail - Portugal</vt:lpstr>
      <vt:lpstr>Open questions</vt:lpstr>
      <vt:lpstr>Disentangling Cost-Push Pressures of EU Inflation (2021–2022): A Country-Sector Structural Decomposition in a Global Leontief Price Model </vt:lpstr>
    </vt:vector>
  </TitlesOfParts>
  <Company>European Central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Silva e Sousa, Diogo</dc:creator>
  <cp:lastModifiedBy>Silva e Sousa, Diogo</cp:lastModifiedBy>
  <cp:revision>25</cp:revision>
  <dcterms:created xsi:type="dcterms:W3CDTF">2026-06-08T10:49:14Z</dcterms:created>
  <dcterms:modified xsi:type="dcterms:W3CDTF">2026-06-22T11:48:47Z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d9ed4cf-0835-41f5-8787-3905daafc7d0_Enabled">
    <vt:lpwstr>true</vt:lpwstr>
  </property>
  <property fmtid="{D5CDD505-2E9C-101B-9397-08002B2CF9AE}" pid="3" name="MSIP_Label_ad9ed4cf-0835-41f5-8787-3905daafc7d0_SetDate">
    <vt:lpwstr>2026-06-09T09:55:27Z</vt:lpwstr>
  </property>
  <property fmtid="{D5CDD505-2E9C-101B-9397-08002B2CF9AE}" pid="4" name="MSIP_Label_ad9ed4cf-0835-41f5-8787-3905daafc7d0_Method">
    <vt:lpwstr>Privileged</vt:lpwstr>
  </property>
  <property fmtid="{D5CDD505-2E9C-101B-9397-08002B2CF9AE}" pid="5" name="MSIP_Label_ad9ed4cf-0835-41f5-8787-3905daafc7d0_Name">
    <vt:lpwstr>NON-BUSINESS</vt:lpwstr>
  </property>
  <property fmtid="{D5CDD505-2E9C-101B-9397-08002B2CF9AE}" pid="6" name="MSIP_Label_ad9ed4cf-0835-41f5-8787-3905daafc7d0_SiteId">
    <vt:lpwstr>b84ee435-4816-49d2-8d92-e740dbda4064</vt:lpwstr>
  </property>
  <property fmtid="{D5CDD505-2E9C-101B-9397-08002B2CF9AE}" pid="7" name="MSIP_Label_ad9ed4cf-0835-41f5-8787-3905daafc7d0_ActionId">
    <vt:lpwstr>6e232a68-a8ef-427a-ae9e-d8638be57952</vt:lpwstr>
  </property>
  <property fmtid="{D5CDD505-2E9C-101B-9397-08002B2CF9AE}" pid="8" name="MSIP_Label_ad9ed4cf-0835-41f5-8787-3905daafc7d0_ContentBits">
    <vt:lpwstr>0</vt:lpwstr>
  </property>
  <property fmtid="{D5CDD505-2E9C-101B-9397-08002B2CF9AE}" pid="9" name="MSIP_Label_ad9ed4cf-0835-41f5-8787-3905daafc7d0_Tag">
    <vt:lpwstr>10, 0, 1, 1</vt:lpwstr>
  </property>
</Properties>
</file>