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847" r:id="rId7"/>
    <p:sldId id="855" r:id="rId8"/>
    <p:sldId id="856" r:id="rId9"/>
    <p:sldId id="854" r:id="rId10"/>
    <p:sldId id="850" r:id="rId11"/>
    <p:sldId id="858" r:id="rId12"/>
    <p:sldId id="260" r:id="rId13"/>
    <p:sldId id="852" r:id="rId14"/>
    <p:sldId id="860" r:id="rId15"/>
    <p:sldId id="851" r:id="rId16"/>
    <p:sldId id="262" r:id="rId17"/>
    <p:sldId id="862" r:id="rId18"/>
    <p:sldId id="868" r:id="rId19"/>
    <p:sldId id="864" r:id="rId20"/>
    <p:sldId id="869" r:id="rId21"/>
    <p:sldId id="870" r:id="rId22"/>
    <p:sldId id="866" r:id="rId23"/>
    <p:sldId id="871" r:id="rId24"/>
    <p:sldId id="872" r:id="rId25"/>
    <p:sldId id="876" r:id="rId26"/>
    <p:sldId id="874" r:id="rId27"/>
    <p:sldId id="875" r:id="rId28"/>
    <p:sldId id="881" r:id="rId29"/>
    <p:sldId id="880" r:id="rId30"/>
    <p:sldId id="882" r:id="rId31"/>
    <p:sldId id="883" r:id="rId32"/>
    <p:sldId id="867" r:id="rId33"/>
    <p:sldId id="857" r:id="rId34"/>
    <p:sldId id="859" r:id="rId35"/>
    <p:sldId id="261" r:id="rId36"/>
    <p:sldId id="853" r:id="rId37"/>
    <p:sldId id="878" r:id="rId38"/>
    <p:sldId id="879" r:id="rId39"/>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C90157-320E-D074-8F09-E3FE2727EF15}" name="Dani Sangers" initials="DS" userId="S::dani.sangers@vito.be::067a7fed-c218-4ebd-807e-a45d1f8484a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FA0ADF-788D-4FC3-B969-ED2CD32ABAE8}" v="69" dt="2026-06-21T12:57:47.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 Sangers" userId="067a7fed-c218-4ebd-807e-a45d1f8484ac" providerId="ADAL" clId="{78F38036-E4E5-4515-B8EB-B028BAAEFCA6}"/>
    <pc:docChg chg="custSel modSld">
      <pc:chgData name="Dani Sangers" userId="067a7fed-c218-4ebd-807e-a45d1f8484ac" providerId="ADAL" clId="{78F38036-E4E5-4515-B8EB-B028BAAEFCA6}" dt="2026-06-21T21:39:54.925" v="48" actId="20577"/>
      <pc:docMkLst>
        <pc:docMk/>
      </pc:docMkLst>
      <pc:sldChg chg="modSp mod">
        <pc:chgData name="Dani Sangers" userId="067a7fed-c218-4ebd-807e-a45d1f8484ac" providerId="ADAL" clId="{78F38036-E4E5-4515-B8EB-B028BAAEFCA6}" dt="2026-06-21T21:33:32.304" v="34" actId="1037"/>
        <pc:sldMkLst>
          <pc:docMk/>
          <pc:sldMk cId="1097327607" sldId="262"/>
        </pc:sldMkLst>
        <pc:spChg chg="mod">
          <ac:chgData name="Dani Sangers" userId="067a7fed-c218-4ebd-807e-a45d1f8484ac" providerId="ADAL" clId="{78F38036-E4E5-4515-B8EB-B028BAAEFCA6}" dt="2026-06-21T21:33:32.304" v="34" actId="1037"/>
          <ac:spMkLst>
            <pc:docMk/>
            <pc:sldMk cId="1097327607" sldId="262"/>
            <ac:spMk id="2" creationId="{7240FE76-7712-CC19-9AAB-00C25FE47E29}"/>
          </ac:spMkLst>
        </pc:spChg>
      </pc:sldChg>
      <pc:sldChg chg="modSp mod">
        <pc:chgData name="Dani Sangers" userId="067a7fed-c218-4ebd-807e-a45d1f8484ac" providerId="ADAL" clId="{78F38036-E4E5-4515-B8EB-B028BAAEFCA6}" dt="2026-06-21T21:33:24.073" v="3" actId="20577"/>
        <pc:sldMkLst>
          <pc:docMk/>
          <pc:sldMk cId="2251124641" sldId="851"/>
        </pc:sldMkLst>
        <pc:spChg chg="mod">
          <ac:chgData name="Dani Sangers" userId="067a7fed-c218-4ebd-807e-a45d1f8484ac" providerId="ADAL" clId="{78F38036-E4E5-4515-B8EB-B028BAAEFCA6}" dt="2026-06-21T21:33:24.073" v="3" actId="20577"/>
          <ac:spMkLst>
            <pc:docMk/>
            <pc:sldMk cId="2251124641" sldId="851"/>
            <ac:spMk id="3" creationId="{5D4E67DB-FB09-3BEE-4B1E-8AB74A0B58B6}"/>
          </ac:spMkLst>
        </pc:spChg>
      </pc:sldChg>
      <pc:sldChg chg="modSp mod">
        <pc:chgData name="Dani Sangers" userId="067a7fed-c218-4ebd-807e-a45d1f8484ac" providerId="ADAL" clId="{78F38036-E4E5-4515-B8EB-B028BAAEFCA6}" dt="2026-06-21T21:32:55.860" v="1" actId="20577"/>
        <pc:sldMkLst>
          <pc:docMk/>
          <pc:sldMk cId="4094027779" sldId="854"/>
        </pc:sldMkLst>
        <pc:spChg chg="mod">
          <ac:chgData name="Dani Sangers" userId="067a7fed-c218-4ebd-807e-a45d1f8484ac" providerId="ADAL" clId="{78F38036-E4E5-4515-B8EB-B028BAAEFCA6}" dt="2026-06-21T21:32:55.860" v="1" actId="20577"/>
          <ac:spMkLst>
            <pc:docMk/>
            <pc:sldMk cId="4094027779" sldId="854"/>
            <ac:spMk id="3" creationId="{ECCF7301-2E56-56FE-CF39-8359F41036E2}"/>
          </ac:spMkLst>
        </pc:spChg>
      </pc:sldChg>
      <pc:sldChg chg="modSp mod">
        <pc:chgData name="Dani Sangers" userId="067a7fed-c218-4ebd-807e-a45d1f8484ac" providerId="ADAL" clId="{78F38036-E4E5-4515-B8EB-B028BAAEFCA6}" dt="2026-06-21T21:34:03.561" v="37" actId="14100"/>
        <pc:sldMkLst>
          <pc:docMk/>
          <pc:sldMk cId="1937045894" sldId="864"/>
        </pc:sldMkLst>
        <pc:spChg chg="mod">
          <ac:chgData name="Dani Sangers" userId="067a7fed-c218-4ebd-807e-a45d1f8484ac" providerId="ADAL" clId="{78F38036-E4E5-4515-B8EB-B028BAAEFCA6}" dt="2026-06-21T21:34:03.561" v="37" actId="14100"/>
          <ac:spMkLst>
            <pc:docMk/>
            <pc:sldMk cId="1937045894" sldId="864"/>
            <ac:spMk id="4" creationId="{7DECE9A9-5DD8-373D-87B5-DF982D52EC34}"/>
          </ac:spMkLst>
        </pc:spChg>
      </pc:sldChg>
      <pc:sldChg chg="modSp mod">
        <pc:chgData name="Dani Sangers" userId="067a7fed-c218-4ebd-807e-a45d1f8484ac" providerId="ADAL" clId="{78F38036-E4E5-4515-B8EB-B028BAAEFCA6}" dt="2026-06-21T21:39:54.925" v="48" actId="20577"/>
        <pc:sldMkLst>
          <pc:docMk/>
          <pc:sldMk cId="219246641" sldId="880"/>
        </pc:sldMkLst>
        <pc:spChg chg="mod">
          <ac:chgData name="Dani Sangers" userId="067a7fed-c218-4ebd-807e-a45d1f8484ac" providerId="ADAL" clId="{78F38036-E4E5-4515-B8EB-B028BAAEFCA6}" dt="2026-06-21T21:39:54.925" v="48" actId="20577"/>
          <ac:spMkLst>
            <pc:docMk/>
            <pc:sldMk cId="219246641" sldId="880"/>
            <ac:spMk id="3" creationId="{1B54206D-183B-F8A3-8F0D-48837AFACCE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https://vitoresearch.sharepoint.com/sites/2210158---ce-center-m-peil/Shared%20Documents/General/CE%20Center_Cluster%201&amp;2/2025/05.%20Research%20paper/Results%20-%20data/Results_analysi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https://vitoresearch.sharepoint.com/sites/2210158---ce-center-m-peil/Shared%20Documents/General/CE%20Center_Cluster%201&amp;2/2025/05.%20Research%20paper/Results%20-%20data/Results_analysi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a:solidFill>
                  <a:srgbClr val="0B2942"/>
                </a:solidFill>
                <a:latin typeface="Arial"/>
              </a:defRPr>
            </a:pPr>
            <a:r>
              <a:rPr lang="en-US" sz="1400" b="1" i="0" u="none" strike="noStrike" noProof="0" dirty="0">
                <a:solidFill>
                  <a:srgbClr val="0B2942"/>
                </a:solidFill>
                <a:latin typeface="Arial"/>
              </a:rPr>
              <a:t>Carbon footprint (kt CO2-eq)</a:t>
            </a:r>
          </a:p>
        </c:rich>
      </c:tx>
      <c:overlay val="0"/>
    </c:title>
    <c:autoTitleDeleted val="0"/>
    <c:plotArea>
      <c:layout/>
      <c:barChart>
        <c:barDir val="bar"/>
        <c:grouping val="stacked"/>
        <c:varyColors val="0"/>
        <c:ser>
          <c:idx val="0"/>
          <c:order val="0"/>
          <c:tx>
            <c:strRef>
              <c:f>Sheet1!$B$1</c:f>
              <c:strCache>
                <c:ptCount val="1"/>
                <c:pt idx="0">
                  <c:v>EU27</c:v>
                </c:pt>
              </c:strCache>
            </c:strRef>
          </c:tx>
          <c:spPr>
            <a:solidFill>
              <a:srgbClr val="028090"/>
            </a:solidFill>
            <a:effectLst/>
          </c:spPr>
          <c:invertIfNegative val="0"/>
          <c:cat>
            <c:strRef>
              <c:f>Sheet1!$A$2:$A$5</c:f>
              <c:strCache>
                <c:ptCount val="4"/>
                <c:pt idx="0">
                  <c:v>NDC-LTS — Combined</c:v>
                </c:pt>
                <c:pt idx="1">
                  <c:v>NDC-LTS — Baseline</c:v>
                </c:pt>
                <c:pt idx="2">
                  <c:v>BAU — Combined</c:v>
                </c:pt>
                <c:pt idx="3">
                  <c:v>BAU — Baseline</c:v>
                </c:pt>
              </c:strCache>
            </c:strRef>
          </c:cat>
          <c:val>
            <c:numRef>
              <c:f>Sheet1!$B$2:$B$5</c:f>
              <c:numCache>
                <c:formatCode>General</c:formatCode>
                <c:ptCount val="4"/>
                <c:pt idx="0">
                  <c:v>428</c:v>
                </c:pt>
                <c:pt idx="1">
                  <c:v>437</c:v>
                </c:pt>
                <c:pt idx="2">
                  <c:v>437</c:v>
                </c:pt>
                <c:pt idx="3">
                  <c:v>447</c:v>
                </c:pt>
              </c:numCache>
            </c:numRef>
          </c:val>
          <c:extLst>
            <c:ext xmlns:c16="http://schemas.microsoft.com/office/drawing/2014/chart" uri="{C3380CC4-5D6E-409C-BE32-E72D297353CC}">
              <c16:uniqueId val="{00000000-8C4C-409C-AB1F-58CA63C0158C}"/>
            </c:ext>
          </c:extLst>
        </c:ser>
        <c:ser>
          <c:idx val="1"/>
          <c:order val="1"/>
          <c:tx>
            <c:strRef>
              <c:f>Sheet1!$C$1</c:f>
              <c:strCache>
                <c:ptCount val="1"/>
                <c:pt idx="0">
                  <c:v>RoW</c:v>
                </c:pt>
              </c:strCache>
            </c:strRef>
          </c:tx>
          <c:spPr>
            <a:solidFill>
              <a:srgbClr val="9FD8CE"/>
            </a:solidFill>
            <a:effectLst/>
          </c:spPr>
          <c:invertIfNegative val="0"/>
          <c:cat>
            <c:strRef>
              <c:f>Sheet1!$A$2:$A$5</c:f>
              <c:strCache>
                <c:ptCount val="4"/>
                <c:pt idx="0">
                  <c:v>NDC-LTS — Combined</c:v>
                </c:pt>
                <c:pt idx="1">
                  <c:v>NDC-LTS — Baseline</c:v>
                </c:pt>
                <c:pt idx="2">
                  <c:v>BAU — Combined</c:v>
                </c:pt>
                <c:pt idx="3">
                  <c:v>BAU — Baseline</c:v>
                </c:pt>
              </c:strCache>
            </c:strRef>
          </c:cat>
          <c:val>
            <c:numRef>
              <c:f>Sheet1!$C$2:$C$5</c:f>
              <c:numCache>
                <c:formatCode>General</c:formatCode>
                <c:ptCount val="4"/>
                <c:pt idx="0">
                  <c:v>3556</c:v>
                </c:pt>
                <c:pt idx="1">
                  <c:v>3629</c:v>
                </c:pt>
                <c:pt idx="2">
                  <c:v>4350</c:v>
                </c:pt>
                <c:pt idx="3">
                  <c:v>4457</c:v>
                </c:pt>
              </c:numCache>
            </c:numRef>
          </c:val>
          <c:extLst>
            <c:ext xmlns:c16="http://schemas.microsoft.com/office/drawing/2014/chart" uri="{C3380CC4-5D6E-409C-BE32-E72D297353CC}">
              <c16:uniqueId val="{00000001-8C4C-409C-AB1F-58CA63C0158C}"/>
            </c:ext>
          </c:extLst>
        </c:ser>
        <c:dLbls>
          <c:showLegendKey val="0"/>
          <c:showVal val="0"/>
          <c:showCatName val="0"/>
          <c:showSerName val="0"/>
          <c:showPercent val="0"/>
          <c:showBubbleSize val="0"/>
        </c:dLbls>
        <c:gapWidth val="35"/>
        <c:overlap val="10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100" b="0" i="0" u="none" strike="noStrike">
                <a:solidFill>
                  <a:srgbClr val="4A5B66"/>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b"/>
        <c:majorGridlines>
          <c:spPr>
            <a:ln w="6350" cap="flat">
              <a:solidFill>
                <a:srgbClr val="DCE3E6"/>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000" b="0" i="0" u="none" strike="noStrike">
                <a:solidFill>
                  <a:srgbClr val="4A5B66"/>
                </a:solidFill>
                <a:latin typeface="Arial"/>
              </a:defRPr>
            </a:pPr>
            <a:endParaRPr lang="en-US"/>
          </a:p>
        </c:txPr>
        <c:crossAx val="2094734554"/>
        <c:crosses val="autoZero"/>
        <c:crossBetween val="between"/>
      </c:valAx>
      <c:spPr>
        <a:solidFill>
          <a:srgbClr val="FFFFFF"/>
        </a:solidFill>
        <a:ln>
          <a:noFill/>
        </a:ln>
        <a:effectLst/>
      </c:spPr>
    </c:plotArea>
    <c:legend>
      <c:legendPos val="b"/>
      <c:overlay val="0"/>
      <c:txPr>
        <a:bodyPr/>
        <a:lstStyle/>
        <a:p>
          <a:pPr>
            <a:defRPr sz="1100">
              <a:solidFill>
                <a:srgbClr val="4A5B66"/>
              </a:solidFill>
              <a:latin typeface="Arial"/>
              <a:cs typeface="Arial"/>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a:solidFill>
                  <a:srgbClr val="0B2942"/>
                </a:solidFill>
                <a:latin typeface="Arial"/>
              </a:defRPr>
            </a:pPr>
            <a:r>
              <a:rPr lang="en-US" sz="1400" b="1" i="0" u="none" strike="noStrike" noProof="0" dirty="0">
                <a:solidFill>
                  <a:srgbClr val="0B2942"/>
                </a:solidFill>
                <a:latin typeface="Arial"/>
              </a:rPr>
              <a:t>Material footprint (kt)</a:t>
            </a:r>
          </a:p>
        </c:rich>
      </c:tx>
      <c:overlay val="0"/>
    </c:title>
    <c:autoTitleDeleted val="0"/>
    <c:plotArea>
      <c:layout/>
      <c:barChart>
        <c:barDir val="bar"/>
        <c:grouping val="stacked"/>
        <c:varyColors val="0"/>
        <c:ser>
          <c:idx val="0"/>
          <c:order val="0"/>
          <c:tx>
            <c:strRef>
              <c:f>Sheet1!$B$1</c:f>
              <c:strCache>
                <c:ptCount val="1"/>
                <c:pt idx="0">
                  <c:v>EU27</c:v>
                </c:pt>
              </c:strCache>
            </c:strRef>
          </c:tx>
          <c:spPr>
            <a:solidFill>
              <a:srgbClr val="028090"/>
            </a:solidFill>
            <a:effectLst/>
          </c:spPr>
          <c:invertIfNegative val="0"/>
          <c:cat>
            <c:strRef>
              <c:f>Sheet1!$A$2:$A$5</c:f>
              <c:strCache>
                <c:ptCount val="4"/>
                <c:pt idx="0">
                  <c:v>NDC-LTS — Combined</c:v>
                </c:pt>
                <c:pt idx="1">
                  <c:v>NDC-LTS — Baseline</c:v>
                </c:pt>
                <c:pt idx="2">
                  <c:v>BAU — Combined</c:v>
                </c:pt>
                <c:pt idx="3">
                  <c:v>BAU — Baseline</c:v>
                </c:pt>
              </c:strCache>
            </c:strRef>
          </c:cat>
          <c:val>
            <c:numRef>
              <c:f>Sheet1!$B$2:$B$5</c:f>
              <c:numCache>
                <c:formatCode>General</c:formatCode>
                <c:ptCount val="4"/>
                <c:pt idx="0">
                  <c:v>1858</c:v>
                </c:pt>
                <c:pt idx="1">
                  <c:v>1904</c:v>
                </c:pt>
                <c:pt idx="2">
                  <c:v>1914</c:v>
                </c:pt>
                <c:pt idx="3">
                  <c:v>1963</c:v>
                </c:pt>
              </c:numCache>
            </c:numRef>
          </c:val>
          <c:extLst>
            <c:ext xmlns:c16="http://schemas.microsoft.com/office/drawing/2014/chart" uri="{C3380CC4-5D6E-409C-BE32-E72D297353CC}">
              <c16:uniqueId val="{00000000-256D-4F32-97E4-379507372321}"/>
            </c:ext>
          </c:extLst>
        </c:ser>
        <c:ser>
          <c:idx val="1"/>
          <c:order val="1"/>
          <c:tx>
            <c:strRef>
              <c:f>Sheet1!$C$1</c:f>
              <c:strCache>
                <c:ptCount val="1"/>
                <c:pt idx="0">
                  <c:v>RoW</c:v>
                </c:pt>
              </c:strCache>
            </c:strRef>
          </c:tx>
          <c:spPr>
            <a:solidFill>
              <a:srgbClr val="9FD8CE"/>
            </a:solidFill>
            <a:effectLst/>
          </c:spPr>
          <c:invertIfNegative val="0"/>
          <c:cat>
            <c:strRef>
              <c:f>Sheet1!$A$2:$A$5</c:f>
              <c:strCache>
                <c:ptCount val="4"/>
                <c:pt idx="0">
                  <c:v>NDC-LTS — Combined</c:v>
                </c:pt>
                <c:pt idx="1">
                  <c:v>NDC-LTS — Baseline</c:v>
                </c:pt>
                <c:pt idx="2">
                  <c:v>BAU — Combined</c:v>
                </c:pt>
                <c:pt idx="3">
                  <c:v>BAU — Baseline</c:v>
                </c:pt>
              </c:strCache>
            </c:strRef>
          </c:cat>
          <c:val>
            <c:numRef>
              <c:f>Sheet1!$C$2:$C$5</c:f>
              <c:numCache>
                <c:formatCode>General</c:formatCode>
                <c:ptCount val="4"/>
                <c:pt idx="0">
                  <c:v>10774</c:v>
                </c:pt>
                <c:pt idx="1">
                  <c:v>11265</c:v>
                </c:pt>
                <c:pt idx="2">
                  <c:v>11260</c:v>
                </c:pt>
                <c:pt idx="3">
                  <c:v>11790</c:v>
                </c:pt>
              </c:numCache>
            </c:numRef>
          </c:val>
          <c:extLst>
            <c:ext xmlns:c16="http://schemas.microsoft.com/office/drawing/2014/chart" uri="{C3380CC4-5D6E-409C-BE32-E72D297353CC}">
              <c16:uniqueId val="{00000001-256D-4F32-97E4-379507372321}"/>
            </c:ext>
          </c:extLst>
        </c:ser>
        <c:dLbls>
          <c:showLegendKey val="0"/>
          <c:showVal val="0"/>
          <c:showCatName val="0"/>
          <c:showSerName val="0"/>
          <c:showPercent val="0"/>
          <c:showBubbleSize val="0"/>
        </c:dLbls>
        <c:gapWidth val="35"/>
        <c:overlap val="10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100" b="0" i="0" u="none" strike="noStrike">
                <a:solidFill>
                  <a:srgbClr val="4A5B66"/>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b"/>
        <c:majorGridlines>
          <c:spPr>
            <a:ln w="6350" cap="flat">
              <a:solidFill>
                <a:srgbClr val="DCE3E6"/>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000" b="0" i="0" u="none" strike="noStrike">
                <a:solidFill>
                  <a:srgbClr val="4A5B66"/>
                </a:solidFill>
                <a:latin typeface="Arial"/>
              </a:defRPr>
            </a:pPr>
            <a:endParaRPr lang="en-US"/>
          </a:p>
        </c:txPr>
        <c:crossAx val="2094734554"/>
        <c:crosses val="autoZero"/>
        <c:crossBetween val="between"/>
      </c:valAx>
      <c:spPr>
        <a:solidFill>
          <a:srgbClr val="FFFFFF"/>
        </a:solidFill>
        <a:ln>
          <a:noFill/>
        </a:ln>
        <a:effectLst/>
      </c:spPr>
    </c:plotArea>
    <c:legend>
      <c:legendPos val="b"/>
      <c:overlay val="0"/>
      <c:txPr>
        <a:bodyPr/>
        <a:lstStyle/>
        <a:p>
          <a:pPr>
            <a:defRPr sz="1100">
              <a:solidFill>
                <a:srgbClr val="4A5B66"/>
              </a:solidFill>
              <a:latin typeface="Arial"/>
              <a:cs typeface="Arial"/>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Graphs!$B$68</c:f>
              <c:strCache>
                <c:ptCount val="1"/>
                <c:pt idx="0">
                  <c:v>BAU</c:v>
                </c:pt>
              </c:strCache>
            </c:strRef>
          </c:tx>
          <c:spPr>
            <a:solidFill>
              <a:schemeClr val="accent1"/>
            </a:solidFill>
            <a:ln>
              <a:noFill/>
            </a:ln>
            <a:effectLst/>
          </c:spPr>
          <c:invertIfNegative val="0"/>
          <c:cat>
            <c:strRef>
              <c:f>Graphs!$C$67:$J$67</c:f>
              <c:strCache>
                <c:ptCount val="8"/>
                <c:pt idx="0">
                  <c:v>1. Reduce dormant products</c:v>
                </c:pt>
                <c:pt idx="1">
                  <c:v>2. Extended active use</c:v>
                </c:pt>
                <c:pt idx="2">
                  <c:v>3. Improved collection</c:v>
                </c:pt>
                <c:pt idx="3">
                  <c:v>4. Increase reuse</c:v>
                </c:pt>
                <c:pt idx="4">
                  <c:v>5. Increase lifetime during reuse</c:v>
                </c:pt>
                <c:pt idx="5">
                  <c:v>6. Refuse</c:v>
                </c:pt>
                <c:pt idx="6">
                  <c:v>7. Combined scenario 1-5</c:v>
                </c:pt>
                <c:pt idx="7">
                  <c:v>8. Combined scenario 1-6</c:v>
                </c:pt>
              </c:strCache>
            </c:strRef>
          </c:cat>
          <c:val>
            <c:numRef>
              <c:f>Graphs!$C$68:$J$68</c:f>
              <c:numCache>
                <c:formatCode>0.00</c:formatCode>
                <c:ptCount val="8"/>
                <c:pt idx="0">
                  <c:v>3.3218163103199005</c:v>
                </c:pt>
                <c:pt idx="1">
                  <c:v>-74.954720175920485</c:v>
                </c:pt>
                <c:pt idx="2">
                  <c:v>-1.9600933010902404</c:v>
                </c:pt>
                <c:pt idx="3">
                  <c:v>-1.9600426234598161</c:v>
                </c:pt>
                <c:pt idx="4">
                  <c:v>-0.25628784310054781</c:v>
                </c:pt>
                <c:pt idx="5">
                  <c:v>-42.526484507740022</c:v>
                </c:pt>
                <c:pt idx="6">
                  <c:v>-76.36536632476043</c:v>
                </c:pt>
                <c:pt idx="7">
                  <c:v>-116.47853950007057</c:v>
                </c:pt>
              </c:numCache>
            </c:numRef>
          </c:val>
          <c:extLst>
            <c:ext xmlns:c16="http://schemas.microsoft.com/office/drawing/2014/chart" uri="{C3380CC4-5D6E-409C-BE32-E72D297353CC}">
              <c16:uniqueId val="{00000000-1A44-4DB9-8746-6897E254918F}"/>
            </c:ext>
          </c:extLst>
        </c:ser>
        <c:ser>
          <c:idx val="1"/>
          <c:order val="1"/>
          <c:tx>
            <c:strRef>
              <c:f>Graphs!$B$69</c:f>
              <c:strCache>
                <c:ptCount val="1"/>
                <c:pt idx="0">
                  <c:v>NDC-LTS</c:v>
                </c:pt>
              </c:strCache>
            </c:strRef>
          </c:tx>
          <c:spPr>
            <a:solidFill>
              <a:schemeClr val="accent2"/>
            </a:solidFill>
            <a:ln>
              <a:noFill/>
            </a:ln>
            <a:effectLst/>
          </c:spPr>
          <c:invertIfNegative val="0"/>
          <c:cat>
            <c:strRef>
              <c:f>Graphs!$C$67:$J$67</c:f>
              <c:strCache>
                <c:ptCount val="8"/>
                <c:pt idx="0">
                  <c:v>1. Reduce dormant products</c:v>
                </c:pt>
                <c:pt idx="1">
                  <c:v>2. Extended active use</c:v>
                </c:pt>
                <c:pt idx="2">
                  <c:v>3. Improved collection</c:v>
                </c:pt>
                <c:pt idx="3">
                  <c:v>4. Increase reuse</c:v>
                </c:pt>
                <c:pt idx="4">
                  <c:v>5. Increase lifetime during reuse</c:v>
                </c:pt>
                <c:pt idx="5">
                  <c:v>6. Refuse</c:v>
                </c:pt>
                <c:pt idx="6">
                  <c:v>7. Combined scenario 1-5</c:v>
                </c:pt>
                <c:pt idx="7">
                  <c:v>8. Combined scenario 1-6</c:v>
                </c:pt>
              </c:strCache>
            </c:strRef>
          </c:cat>
          <c:val>
            <c:numRef>
              <c:f>Graphs!$C$69:$J$69</c:f>
              <c:numCache>
                <c:formatCode>0.00</c:formatCode>
                <c:ptCount val="8"/>
                <c:pt idx="0">
                  <c:v>2.4850900924701689</c:v>
                </c:pt>
                <c:pt idx="1">
                  <c:v>-53.419234596629622</c:v>
                </c:pt>
                <c:pt idx="2">
                  <c:v>-1.4008427108497619</c:v>
                </c:pt>
                <c:pt idx="3">
                  <c:v>-1.40080291395998</c:v>
                </c:pt>
                <c:pt idx="4">
                  <c:v>-0.16878178331995011</c:v>
                </c:pt>
                <c:pt idx="5">
                  <c:v>-30.312817914069651</c:v>
                </c:pt>
                <c:pt idx="6">
                  <c:v>-54.311240170539854</c:v>
                </c:pt>
                <c:pt idx="7">
                  <c:v>-82.905782591320033</c:v>
                </c:pt>
              </c:numCache>
            </c:numRef>
          </c:val>
          <c:extLst>
            <c:ext xmlns:c16="http://schemas.microsoft.com/office/drawing/2014/chart" uri="{C3380CC4-5D6E-409C-BE32-E72D297353CC}">
              <c16:uniqueId val="{00000001-1A44-4DB9-8746-6897E254918F}"/>
            </c:ext>
          </c:extLst>
        </c:ser>
        <c:dLbls>
          <c:showLegendKey val="0"/>
          <c:showVal val="0"/>
          <c:showCatName val="0"/>
          <c:showSerName val="0"/>
          <c:showPercent val="0"/>
          <c:showBubbleSize val="0"/>
        </c:dLbls>
        <c:gapWidth val="219"/>
        <c:overlap val="-27"/>
        <c:axId val="2101050192"/>
        <c:axId val="2101049232"/>
      </c:barChart>
      <c:catAx>
        <c:axId val="210105019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nl-BE"/>
          </a:p>
        </c:txPr>
        <c:crossAx val="2101049232"/>
        <c:crosses val="autoZero"/>
        <c:auto val="1"/>
        <c:lblAlgn val="ctr"/>
        <c:lblOffset val="100"/>
        <c:noMultiLvlLbl val="0"/>
      </c:catAx>
      <c:valAx>
        <c:axId val="2101049232"/>
        <c:scaling>
          <c:orientation val="minMax"/>
          <c:min val="-1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nl-BE"/>
          </a:p>
        </c:txPr>
        <c:crossAx val="210105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nl-B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a:latin typeface="Calibri Light" panose="020F0302020204030204" pitchFamily="34" charset="0"/>
          <a:ea typeface="Calibri Light" panose="020F0302020204030204" pitchFamily="34" charset="0"/>
          <a:cs typeface="Calibri Light" panose="020F0302020204030204" pitchFamily="34" charset="0"/>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Graphs!$B$94</c:f>
              <c:strCache>
                <c:ptCount val="1"/>
                <c:pt idx="0">
                  <c:v>BAU</c:v>
                </c:pt>
              </c:strCache>
            </c:strRef>
          </c:tx>
          <c:spPr>
            <a:solidFill>
              <a:schemeClr val="accent1"/>
            </a:solidFill>
            <a:ln>
              <a:noFill/>
            </a:ln>
            <a:effectLst/>
          </c:spPr>
          <c:invertIfNegative val="0"/>
          <c:cat>
            <c:strRef>
              <c:f>Graphs!$C$67:$J$67</c:f>
              <c:strCache>
                <c:ptCount val="8"/>
                <c:pt idx="0">
                  <c:v>1. Reduce dormant products</c:v>
                </c:pt>
                <c:pt idx="1">
                  <c:v>2. Extended active use</c:v>
                </c:pt>
                <c:pt idx="2">
                  <c:v>3. Improved collection</c:v>
                </c:pt>
                <c:pt idx="3">
                  <c:v>4. Increase reuse</c:v>
                </c:pt>
                <c:pt idx="4">
                  <c:v>5. Increase lifetime during reuse</c:v>
                </c:pt>
                <c:pt idx="5">
                  <c:v>6. Refuse</c:v>
                </c:pt>
                <c:pt idx="6">
                  <c:v>7. Combined scenario 1-5</c:v>
                </c:pt>
                <c:pt idx="7">
                  <c:v>8. Combined scenario 1-6</c:v>
                </c:pt>
              </c:strCache>
            </c:strRef>
          </c:cat>
          <c:val>
            <c:numRef>
              <c:f>Graphs!$C$94:$J$94</c:f>
              <c:numCache>
                <c:formatCode>General</c:formatCode>
                <c:ptCount val="8"/>
                <c:pt idx="0">
                  <c:v>14.451734923800453</c:v>
                </c:pt>
                <c:pt idx="1">
                  <c:v>-371.58417071899959</c:v>
                </c:pt>
                <c:pt idx="2">
                  <c:v>-9.6516485054995869</c:v>
                </c:pt>
                <c:pt idx="3">
                  <c:v>-9.6512703284993773</c:v>
                </c:pt>
                <c:pt idx="4">
                  <c:v>-1.5058846752997488</c:v>
                </c:pt>
                <c:pt idx="5">
                  <c:v>-210.77819939270057</c:v>
                </c:pt>
                <c:pt idx="6">
                  <c:v>-380.51910643769986</c:v>
                </c:pt>
                <c:pt idx="7">
                  <c:v>-579.30499160210047</c:v>
                </c:pt>
              </c:numCache>
            </c:numRef>
          </c:val>
          <c:extLst>
            <c:ext xmlns:c16="http://schemas.microsoft.com/office/drawing/2014/chart" uri="{C3380CC4-5D6E-409C-BE32-E72D297353CC}">
              <c16:uniqueId val="{00000000-D393-4FF3-B6D2-32D27E3C542B}"/>
            </c:ext>
          </c:extLst>
        </c:ser>
        <c:ser>
          <c:idx val="1"/>
          <c:order val="1"/>
          <c:tx>
            <c:strRef>
              <c:f>Graphs!$B$95</c:f>
              <c:strCache>
                <c:ptCount val="1"/>
                <c:pt idx="0">
                  <c:v>NDC-LTS</c:v>
                </c:pt>
              </c:strCache>
            </c:strRef>
          </c:tx>
          <c:spPr>
            <a:solidFill>
              <a:schemeClr val="accent2"/>
            </a:solidFill>
            <a:ln>
              <a:noFill/>
            </a:ln>
            <a:effectLst/>
          </c:spPr>
          <c:invertIfNegative val="0"/>
          <c:cat>
            <c:strRef>
              <c:f>Graphs!$C$67:$J$67</c:f>
              <c:strCache>
                <c:ptCount val="8"/>
                <c:pt idx="0">
                  <c:v>1. Reduce dormant products</c:v>
                </c:pt>
                <c:pt idx="1">
                  <c:v>2. Extended active use</c:v>
                </c:pt>
                <c:pt idx="2">
                  <c:v>3. Improved collection</c:v>
                </c:pt>
                <c:pt idx="3">
                  <c:v>4. Increase reuse</c:v>
                </c:pt>
                <c:pt idx="4">
                  <c:v>5. Increase lifetime during reuse</c:v>
                </c:pt>
                <c:pt idx="5">
                  <c:v>6. Refuse</c:v>
                </c:pt>
                <c:pt idx="6">
                  <c:v>7. Combined scenario 1-5</c:v>
                </c:pt>
                <c:pt idx="7">
                  <c:v>8. Combined scenario 1-6</c:v>
                </c:pt>
              </c:strCache>
            </c:strRef>
          </c:cat>
          <c:val>
            <c:numRef>
              <c:f>Graphs!$C$95:$J$95</c:f>
              <c:numCache>
                <c:formatCode>0.00</c:formatCode>
                <c:ptCount val="8"/>
                <c:pt idx="0">
                  <c:v>13.286916040500627</c:v>
                </c:pt>
                <c:pt idx="1">
                  <c:v>-344.65513021530023</c:v>
                </c:pt>
                <c:pt idx="2">
                  <c:v>-8.9097320466991512</c:v>
                </c:pt>
                <c:pt idx="3">
                  <c:v>-8.9093354911003253</c:v>
                </c:pt>
                <c:pt idx="4">
                  <c:v>-1.4248128078002482</c:v>
                </c:pt>
                <c:pt idx="5">
                  <c:v>-195.16057599619961</c:v>
                </c:pt>
                <c:pt idx="6">
                  <c:v>-352.9893153376002</c:v>
                </c:pt>
                <c:pt idx="7">
                  <c:v>-537.02838900459926</c:v>
                </c:pt>
              </c:numCache>
            </c:numRef>
          </c:val>
          <c:extLst>
            <c:ext xmlns:c16="http://schemas.microsoft.com/office/drawing/2014/chart" uri="{C3380CC4-5D6E-409C-BE32-E72D297353CC}">
              <c16:uniqueId val="{00000001-D393-4FF3-B6D2-32D27E3C542B}"/>
            </c:ext>
          </c:extLst>
        </c:ser>
        <c:dLbls>
          <c:showLegendKey val="0"/>
          <c:showVal val="0"/>
          <c:showCatName val="0"/>
          <c:showSerName val="0"/>
          <c:showPercent val="0"/>
          <c:showBubbleSize val="0"/>
        </c:dLbls>
        <c:gapWidth val="219"/>
        <c:overlap val="-27"/>
        <c:axId val="2101050192"/>
        <c:axId val="2101049232"/>
      </c:barChart>
      <c:catAx>
        <c:axId val="210105019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nl-BE"/>
          </a:p>
        </c:txPr>
        <c:crossAx val="2101049232"/>
        <c:crosses val="autoZero"/>
        <c:auto val="1"/>
        <c:lblAlgn val="ctr"/>
        <c:lblOffset val="100"/>
        <c:noMultiLvlLbl val="0"/>
      </c:catAx>
      <c:valAx>
        <c:axId val="2101049232"/>
        <c:scaling>
          <c:orientation val="minMax"/>
          <c:min val="-6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nl-BE"/>
          </a:p>
        </c:txPr>
        <c:crossAx val="210105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nl-B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a:latin typeface="Calibri Light" panose="020F0302020204030204" pitchFamily="34" charset="0"/>
          <a:ea typeface="Calibri Light" panose="020F0302020204030204" pitchFamily="34" charset="0"/>
          <a:cs typeface="Calibri Light" panose="020F0302020204030204" pitchFamily="34" charset="0"/>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0.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creen - with Deivice">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DA2E265-BF3E-0346-9265-2879512F926A}"/>
              </a:ext>
            </a:extLst>
          </p:cNvPr>
          <p:cNvGrpSpPr/>
          <p:nvPr/>
        </p:nvGrpSpPr>
        <p:grpSpPr>
          <a:xfrm>
            <a:off x="242717" y="-1"/>
            <a:ext cx="10299778" cy="6882203"/>
            <a:chOff x="242717" y="-1"/>
            <a:chExt cx="10299778" cy="6882203"/>
          </a:xfrm>
        </p:grpSpPr>
        <p:pic>
          <p:nvPicPr>
            <p:cNvPr id="7" name="Picture 6">
              <a:extLst>
                <a:ext uri="{FF2B5EF4-FFF2-40B4-BE49-F238E27FC236}">
                  <a16:creationId xmlns:a16="http://schemas.microsoft.com/office/drawing/2014/main" id="{53ACDEE2-3919-7C44-935E-48DF3052F6D2}"/>
                </a:ext>
              </a:extLst>
            </p:cNvPr>
            <p:cNvPicPr>
              <a:picLocks noChangeAspect="1"/>
            </p:cNvPicPr>
            <p:nvPr/>
          </p:nvPicPr>
          <p:blipFill rotWithShape="1">
            <a:blip r:embed="rId2"/>
            <a:srcRect b="13771"/>
            <a:stretch/>
          </p:blipFill>
          <p:spPr>
            <a:xfrm>
              <a:off x="2759570" y="4494601"/>
              <a:ext cx="6322984" cy="2387601"/>
            </a:xfrm>
            <a:prstGeom prst="rect">
              <a:avLst/>
            </a:prstGeom>
          </p:spPr>
        </p:pic>
        <p:pic>
          <p:nvPicPr>
            <p:cNvPr id="8" name="Picture 7">
              <a:extLst>
                <a:ext uri="{FF2B5EF4-FFF2-40B4-BE49-F238E27FC236}">
                  <a16:creationId xmlns:a16="http://schemas.microsoft.com/office/drawing/2014/main" id="{E695467B-F804-344E-9224-E143E2C0D9DE}"/>
                </a:ext>
              </a:extLst>
            </p:cNvPr>
            <p:cNvPicPr>
              <a:picLocks noChangeAspect="1"/>
            </p:cNvPicPr>
            <p:nvPr/>
          </p:nvPicPr>
          <p:blipFill rotWithShape="1">
            <a:blip r:embed="rId3"/>
            <a:srcRect t="57183"/>
            <a:stretch/>
          </p:blipFill>
          <p:spPr>
            <a:xfrm>
              <a:off x="6372419" y="0"/>
              <a:ext cx="4170076" cy="2374817"/>
            </a:xfrm>
            <a:prstGeom prst="rect">
              <a:avLst/>
            </a:prstGeom>
          </p:spPr>
        </p:pic>
        <p:pic>
          <p:nvPicPr>
            <p:cNvPr id="9" name="Picture 8">
              <a:extLst>
                <a:ext uri="{FF2B5EF4-FFF2-40B4-BE49-F238E27FC236}">
                  <a16:creationId xmlns:a16="http://schemas.microsoft.com/office/drawing/2014/main" id="{CB18B3FA-39A7-C14B-8464-1E7CEC378864}"/>
                </a:ext>
              </a:extLst>
            </p:cNvPr>
            <p:cNvPicPr>
              <a:picLocks noChangeAspect="1"/>
            </p:cNvPicPr>
            <p:nvPr/>
          </p:nvPicPr>
          <p:blipFill rotWithShape="1">
            <a:blip r:embed="rId4"/>
            <a:srcRect t="38180"/>
            <a:stretch/>
          </p:blipFill>
          <p:spPr>
            <a:xfrm>
              <a:off x="242717" y="-1"/>
              <a:ext cx="2901388" cy="4791421"/>
            </a:xfrm>
            <a:prstGeom prst="rect">
              <a:avLst/>
            </a:prstGeom>
          </p:spPr>
        </p:pic>
      </p:grpSp>
      <p:sp>
        <p:nvSpPr>
          <p:cNvPr id="2" name="Title 1">
            <a:extLst>
              <a:ext uri="{FF2B5EF4-FFF2-40B4-BE49-F238E27FC236}">
                <a16:creationId xmlns:a16="http://schemas.microsoft.com/office/drawing/2014/main" id="{BA18AA50-4DB8-474D-8106-48F72F525A19}"/>
              </a:ext>
            </a:extLst>
          </p:cNvPr>
          <p:cNvSpPr>
            <a:spLocks noGrp="1"/>
          </p:cNvSpPr>
          <p:nvPr>
            <p:ph type="ctrTitle" hasCustomPrompt="1"/>
          </p:nvPr>
        </p:nvSpPr>
        <p:spPr>
          <a:xfrm>
            <a:off x="1227125" y="1122363"/>
            <a:ext cx="6267369" cy="2387600"/>
          </a:xfrm>
        </p:spPr>
        <p:txBody>
          <a:bodyPr anchor="b">
            <a:normAutofit/>
          </a:bodyPr>
          <a:lstStyle>
            <a:lvl1pPr algn="l">
              <a:defRPr sz="4400">
                <a:solidFill>
                  <a:schemeClr val="bg1"/>
                </a:solidFill>
              </a:defRPr>
            </a:lvl1pPr>
          </a:lstStyle>
          <a:p>
            <a:r>
              <a:rPr lang="en-GB"/>
              <a:t>Title of the presentation</a:t>
            </a:r>
            <a:endParaRPr lang="fr-FR"/>
          </a:p>
        </p:txBody>
      </p:sp>
      <p:sp>
        <p:nvSpPr>
          <p:cNvPr id="3" name="Subtitle 2">
            <a:extLst>
              <a:ext uri="{FF2B5EF4-FFF2-40B4-BE49-F238E27FC236}">
                <a16:creationId xmlns:a16="http://schemas.microsoft.com/office/drawing/2014/main" id="{41FDC020-0DEB-684D-9699-F5F7DBECF8E7}"/>
              </a:ext>
            </a:extLst>
          </p:cNvPr>
          <p:cNvSpPr>
            <a:spLocks noGrp="1"/>
          </p:cNvSpPr>
          <p:nvPr>
            <p:ph type="subTitle" idx="1" hasCustomPrompt="1"/>
          </p:nvPr>
        </p:nvSpPr>
        <p:spPr>
          <a:xfrm>
            <a:off x="1227125" y="3602039"/>
            <a:ext cx="6267369" cy="744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fr-FR"/>
          </a:p>
        </p:txBody>
      </p:sp>
      <p:sp>
        <p:nvSpPr>
          <p:cNvPr id="10" name="Text Placeholder 9">
            <a:extLst>
              <a:ext uri="{FF2B5EF4-FFF2-40B4-BE49-F238E27FC236}">
                <a16:creationId xmlns:a16="http://schemas.microsoft.com/office/drawing/2014/main" id="{9C0870B7-099C-6B41-BC26-3741DD67FAFD}"/>
              </a:ext>
            </a:extLst>
          </p:cNvPr>
          <p:cNvSpPr>
            <a:spLocks noGrp="1"/>
          </p:cNvSpPr>
          <p:nvPr>
            <p:ph type="body" sz="quarter" idx="13" hasCustomPrompt="1"/>
          </p:nvPr>
        </p:nvSpPr>
        <p:spPr>
          <a:xfrm>
            <a:off x="1227125" y="4512438"/>
            <a:ext cx="5161265" cy="808037"/>
          </a:xfrm>
        </p:spPr>
        <p:txBody>
          <a:bodyPr>
            <a:normAutofit/>
          </a:bodyPr>
          <a:lstStyle>
            <a:lvl1pPr marL="0" indent="0">
              <a:buNone/>
              <a:defRPr sz="1600">
                <a:solidFill>
                  <a:schemeClr val="bg1"/>
                </a:solidFill>
              </a:defRPr>
            </a:lvl1pPr>
          </a:lstStyle>
          <a:p>
            <a:pPr lvl="0"/>
            <a:r>
              <a:rPr lang="en-GB"/>
              <a:t>Presenter</a:t>
            </a:r>
          </a:p>
        </p:txBody>
      </p:sp>
      <p:pic>
        <p:nvPicPr>
          <p:cNvPr id="12" name="Picture 11">
            <a:extLst>
              <a:ext uri="{FF2B5EF4-FFF2-40B4-BE49-F238E27FC236}">
                <a16:creationId xmlns:a16="http://schemas.microsoft.com/office/drawing/2014/main" id="{88B97DBE-CE18-664E-B3DE-0B7964E48F3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429947" y="6097520"/>
            <a:ext cx="1784355" cy="524898"/>
          </a:xfrm>
          <a:prstGeom prst="rect">
            <a:avLst/>
          </a:prstGeom>
        </p:spPr>
      </p:pic>
      <p:sp>
        <p:nvSpPr>
          <p:cNvPr id="11" name="TextBox 10">
            <a:extLst>
              <a:ext uri="{FF2B5EF4-FFF2-40B4-BE49-F238E27FC236}">
                <a16:creationId xmlns:a16="http://schemas.microsoft.com/office/drawing/2014/main" id="{A1379C90-2ABC-9044-B12A-55243AA9ECBD}"/>
              </a:ext>
            </a:extLst>
          </p:cNvPr>
          <p:cNvSpPr txBox="1"/>
          <p:nvPr/>
        </p:nvSpPr>
        <p:spPr>
          <a:xfrm>
            <a:off x="10289073" y="6099911"/>
            <a:ext cx="1426866" cy="461665"/>
          </a:xfrm>
          <a:prstGeom prst="rect">
            <a:avLst/>
          </a:prstGeom>
          <a:noFill/>
        </p:spPr>
        <p:txBody>
          <a:bodyPr wrap="square" rtlCol="0">
            <a:spAutoFit/>
          </a:bodyPr>
          <a:lstStyle/>
          <a:p>
            <a:pPr algn="r">
              <a:spcBef>
                <a:spcPts val="600"/>
              </a:spcBef>
            </a:pPr>
            <a:r>
              <a:rPr lang="en-GB" sz="2400" b="1" noProof="1">
                <a:solidFill>
                  <a:schemeClr val="bg1"/>
                </a:solidFill>
              </a:rPr>
              <a:t>vito.be</a:t>
            </a:r>
          </a:p>
        </p:txBody>
      </p:sp>
    </p:spTree>
    <p:extLst>
      <p:ext uri="{BB962C8B-B14F-4D97-AF65-F5344CB8AC3E}">
        <p14:creationId xmlns:p14="http://schemas.microsoft.com/office/powerpoint/2010/main" val="3808701617"/>
      </p:ext>
    </p:extLst>
  </p:cSld>
  <p:clrMapOvr>
    <a:masterClrMapping/>
  </p:clrMapOvr>
  <p:extLst>
    <p:ext uri="{DCECCB84-F9BA-43D5-87BE-67443E8EF086}">
      <p15:sldGuideLst xmlns:p15="http://schemas.microsoft.com/office/powerpoint/2012/main">
        <p15:guide id="1" orient="horz" pos="2160">
          <p15:clr>
            <a:srgbClr val="FBAE40"/>
          </p15:clr>
        </p15:guide>
        <p15:guide id="2" pos="8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Screen -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AE40-46DE-4946-9D3C-489266BCB036}"/>
              </a:ext>
            </a:extLst>
          </p:cNvPr>
          <p:cNvSpPr>
            <a:spLocks noGrp="1"/>
          </p:cNvSpPr>
          <p:nvPr>
            <p:ph type="title" hasCustomPrompt="1"/>
          </p:nvPr>
        </p:nvSpPr>
        <p:spPr>
          <a:xfrm>
            <a:off x="1056913" y="1736726"/>
            <a:ext cx="5569525" cy="2852737"/>
          </a:xfrm>
          <a:noFill/>
        </p:spPr>
        <p:txBody>
          <a:bodyPr anchor="b">
            <a:normAutofit/>
          </a:bodyPr>
          <a:lstStyle>
            <a:lvl1pPr>
              <a:defRPr sz="4000">
                <a:solidFill>
                  <a:schemeClr val="bg1"/>
                </a:solidFill>
              </a:defRPr>
            </a:lvl1pPr>
          </a:lstStyle>
          <a:p>
            <a:r>
              <a:rPr lang="en-GB"/>
              <a:t>Title of the chapter</a:t>
            </a:r>
            <a:endParaRPr lang="fr-FR"/>
          </a:p>
        </p:txBody>
      </p:sp>
      <p:sp>
        <p:nvSpPr>
          <p:cNvPr id="3" name="Text Placeholder 2">
            <a:extLst>
              <a:ext uri="{FF2B5EF4-FFF2-40B4-BE49-F238E27FC236}">
                <a16:creationId xmlns:a16="http://schemas.microsoft.com/office/drawing/2014/main" id="{4683B1BF-C00A-9445-83BF-5E70D95ACA66}"/>
              </a:ext>
            </a:extLst>
          </p:cNvPr>
          <p:cNvSpPr>
            <a:spLocks noGrp="1"/>
          </p:cNvSpPr>
          <p:nvPr>
            <p:ph type="body" idx="1" hasCustomPrompt="1"/>
          </p:nvPr>
        </p:nvSpPr>
        <p:spPr>
          <a:xfrm>
            <a:off x="1056913" y="4589464"/>
            <a:ext cx="5569525" cy="98006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a:t>
            </a:r>
          </a:p>
        </p:txBody>
      </p:sp>
      <p:sp>
        <p:nvSpPr>
          <p:cNvPr id="8" name="Picture Placeholder 4">
            <a:extLst>
              <a:ext uri="{FF2B5EF4-FFF2-40B4-BE49-F238E27FC236}">
                <a16:creationId xmlns:a16="http://schemas.microsoft.com/office/drawing/2014/main" id="{52A7070D-E964-8C4F-A350-4A6A814CDEF5}"/>
              </a:ext>
            </a:extLst>
          </p:cNvPr>
          <p:cNvSpPr>
            <a:spLocks noGrp="1"/>
          </p:cNvSpPr>
          <p:nvPr>
            <p:ph type="pic" sz="quarter" idx="14" hasCustomPrompt="1"/>
          </p:nvPr>
        </p:nvSpPr>
        <p:spPr>
          <a:xfrm>
            <a:off x="6947065" y="0"/>
            <a:ext cx="5244935" cy="6858000"/>
          </a:xfrm>
          <a:solidFill>
            <a:schemeClr val="bg1">
              <a:lumMod val="95000"/>
            </a:schemeClr>
          </a:solidFill>
        </p:spPr>
        <p:txBody>
          <a:bodyPr tIns="324000">
            <a:normAutofit/>
          </a:bodyPr>
          <a:lstStyle>
            <a:lvl1pPr marL="0" indent="0" algn="ctr">
              <a:buFontTx/>
              <a:buNone/>
              <a:defRPr sz="1600"/>
            </a:lvl1pPr>
          </a:lstStyle>
          <a:p>
            <a:r>
              <a:rPr lang="en-GB"/>
              <a:t>Click icon to insert a picture</a:t>
            </a:r>
          </a:p>
        </p:txBody>
      </p:sp>
      <p:sp>
        <p:nvSpPr>
          <p:cNvPr id="10" name="Text Placeholder 9">
            <a:extLst>
              <a:ext uri="{FF2B5EF4-FFF2-40B4-BE49-F238E27FC236}">
                <a16:creationId xmlns:a16="http://schemas.microsoft.com/office/drawing/2014/main" id="{A67F5877-23E7-3840-B406-F2E71B467637}"/>
              </a:ext>
            </a:extLst>
          </p:cNvPr>
          <p:cNvSpPr>
            <a:spLocks noGrp="1"/>
          </p:cNvSpPr>
          <p:nvPr>
            <p:ph type="body" sz="quarter" idx="15" hasCustomPrompt="1"/>
          </p:nvPr>
        </p:nvSpPr>
        <p:spPr>
          <a:xfrm>
            <a:off x="1056913" y="379413"/>
            <a:ext cx="4340001" cy="1046162"/>
          </a:xfrm>
        </p:spPr>
        <p:txBody>
          <a:bodyPr>
            <a:normAutofit/>
          </a:bodyPr>
          <a:lstStyle>
            <a:lvl1pPr marL="0" indent="0">
              <a:buFontTx/>
              <a:buNone/>
              <a:defRPr sz="1800" b="1">
                <a:solidFill>
                  <a:schemeClr val="bg1"/>
                </a:solidFill>
              </a:defRPr>
            </a:lvl1pPr>
          </a:lstStyle>
          <a:p>
            <a:pPr lvl="0"/>
            <a:r>
              <a:rPr lang="en-GB"/>
              <a:t>Chapter ##</a:t>
            </a:r>
          </a:p>
        </p:txBody>
      </p:sp>
      <p:pic>
        <p:nvPicPr>
          <p:cNvPr id="12" name="Picture 11">
            <a:extLst>
              <a:ext uri="{FF2B5EF4-FFF2-40B4-BE49-F238E27FC236}">
                <a16:creationId xmlns:a16="http://schemas.microsoft.com/office/drawing/2014/main" id="{C4394362-9E2B-5A40-A5BB-E6C7D6BBCD1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41823" y="6259202"/>
            <a:ext cx="1412940" cy="415640"/>
          </a:xfrm>
          <a:prstGeom prst="rect">
            <a:avLst/>
          </a:prstGeom>
        </p:spPr>
      </p:pic>
    </p:spTree>
    <p:extLst>
      <p:ext uri="{BB962C8B-B14F-4D97-AF65-F5344CB8AC3E}">
        <p14:creationId xmlns:p14="http://schemas.microsoft.com/office/powerpoint/2010/main" val="3788003307"/>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pter Screen - Gre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AE40-46DE-4946-9D3C-489266BCB036}"/>
              </a:ext>
            </a:extLst>
          </p:cNvPr>
          <p:cNvSpPr>
            <a:spLocks noGrp="1"/>
          </p:cNvSpPr>
          <p:nvPr>
            <p:ph type="title" hasCustomPrompt="1"/>
          </p:nvPr>
        </p:nvSpPr>
        <p:spPr>
          <a:xfrm>
            <a:off x="1056913" y="1736726"/>
            <a:ext cx="5569525" cy="2852737"/>
          </a:xfrm>
          <a:noFill/>
        </p:spPr>
        <p:txBody>
          <a:bodyPr anchor="b">
            <a:normAutofit/>
          </a:bodyPr>
          <a:lstStyle>
            <a:lvl1pPr>
              <a:defRPr sz="4000">
                <a:solidFill>
                  <a:schemeClr val="bg1"/>
                </a:solidFill>
              </a:defRPr>
            </a:lvl1pPr>
          </a:lstStyle>
          <a:p>
            <a:r>
              <a:rPr lang="en-GB"/>
              <a:t>Title of the chapter</a:t>
            </a:r>
            <a:endParaRPr lang="fr-FR"/>
          </a:p>
        </p:txBody>
      </p:sp>
      <p:sp>
        <p:nvSpPr>
          <p:cNvPr id="3" name="Text Placeholder 2">
            <a:extLst>
              <a:ext uri="{FF2B5EF4-FFF2-40B4-BE49-F238E27FC236}">
                <a16:creationId xmlns:a16="http://schemas.microsoft.com/office/drawing/2014/main" id="{4683B1BF-C00A-9445-83BF-5E70D95ACA66}"/>
              </a:ext>
            </a:extLst>
          </p:cNvPr>
          <p:cNvSpPr>
            <a:spLocks noGrp="1"/>
          </p:cNvSpPr>
          <p:nvPr>
            <p:ph type="body" idx="1" hasCustomPrompt="1"/>
          </p:nvPr>
        </p:nvSpPr>
        <p:spPr>
          <a:xfrm>
            <a:off x="1056913" y="4589464"/>
            <a:ext cx="5569525" cy="98006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a:t>
            </a:r>
          </a:p>
        </p:txBody>
      </p:sp>
      <p:sp>
        <p:nvSpPr>
          <p:cNvPr id="10" name="Text Placeholder 9">
            <a:extLst>
              <a:ext uri="{FF2B5EF4-FFF2-40B4-BE49-F238E27FC236}">
                <a16:creationId xmlns:a16="http://schemas.microsoft.com/office/drawing/2014/main" id="{A67F5877-23E7-3840-B406-F2E71B467637}"/>
              </a:ext>
            </a:extLst>
          </p:cNvPr>
          <p:cNvSpPr>
            <a:spLocks noGrp="1"/>
          </p:cNvSpPr>
          <p:nvPr>
            <p:ph type="body" sz="quarter" idx="15" hasCustomPrompt="1"/>
          </p:nvPr>
        </p:nvSpPr>
        <p:spPr>
          <a:xfrm>
            <a:off x="1056913" y="379413"/>
            <a:ext cx="4340001" cy="1046162"/>
          </a:xfrm>
        </p:spPr>
        <p:txBody>
          <a:bodyPr>
            <a:normAutofit/>
          </a:bodyPr>
          <a:lstStyle>
            <a:lvl1pPr marL="0" indent="0">
              <a:buFontTx/>
              <a:buNone/>
              <a:defRPr sz="1800" b="1">
                <a:solidFill>
                  <a:schemeClr val="bg1"/>
                </a:solidFill>
              </a:defRPr>
            </a:lvl1pPr>
          </a:lstStyle>
          <a:p>
            <a:pPr lvl="0"/>
            <a:r>
              <a:rPr lang="en-GB"/>
              <a:t>Chapter ##</a:t>
            </a:r>
          </a:p>
        </p:txBody>
      </p:sp>
      <p:pic>
        <p:nvPicPr>
          <p:cNvPr id="7" name="Picture 6">
            <a:extLst>
              <a:ext uri="{FF2B5EF4-FFF2-40B4-BE49-F238E27FC236}">
                <a16:creationId xmlns:a16="http://schemas.microsoft.com/office/drawing/2014/main" id="{9BAC0927-9F23-B44D-86A2-438191D36E4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41823" y="6259202"/>
            <a:ext cx="1412940" cy="415640"/>
          </a:xfrm>
          <a:prstGeom prst="rect">
            <a:avLst/>
          </a:prstGeom>
        </p:spPr>
      </p:pic>
      <p:sp>
        <p:nvSpPr>
          <p:cNvPr id="9" name="Picture Placeholder 4">
            <a:extLst>
              <a:ext uri="{FF2B5EF4-FFF2-40B4-BE49-F238E27FC236}">
                <a16:creationId xmlns:a16="http://schemas.microsoft.com/office/drawing/2014/main" id="{FBC2C601-C265-1B43-80CE-D7375FD86623}"/>
              </a:ext>
            </a:extLst>
          </p:cNvPr>
          <p:cNvSpPr>
            <a:spLocks noGrp="1"/>
          </p:cNvSpPr>
          <p:nvPr>
            <p:ph type="pic" sz="quarter" idx="14" hasCustomPrompt="1"/>
          </p:nvPr>
        </p:nvSpPr>
        <p:spPr>
          <a:xfrm>
            <a:off x="6947065" y="0"/>
            <a:ext cx="5244935" cy="6858000"/>
          </a:xfrm>
          <a:solidFill>
            <a:schemeClr val="bg1">
              <a:lumMod val="95000"/>
            </a:schemeClr>
          </a:solidFill>
        </p:spPr>
        <p:txBody>
          <a:bodyPr tIns="324000">
            <a:normAutofit/>
          </a:bodyPr>
          <a:lstStyle>
            <a:lvl1pPr marL="0" indent="0" algn="ctr">
              <a:buFontTx/>
              <a:buNone/>
              <a:defRPr sz="1600"/>
            </a:lvl1pPr>
          </a:lstStyle>
          <a:p>
            <a:r>
              <a:rPr lang="en-GB"/>
              <a:t>Click icon to insert a picture</a:t>
            </a:r>
          </a:p>
        </p:txBody>
      </p:sp>
    </p:spTree>
    <p:extLst>
      <p:ext uri="{BB962C8B-B14F-4D97-AF65-F5344CB8AC3E}">
        <p14:creationId xmlns:p14="http://schemas.microsoft.com/office/powerpoint/2010/main" val="2832279217"/>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pter Screen - Purple">
    <p:bg>
      <p:bgPr>
        <a:solidFill>
          <a:srgbClr val="788EF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AE40-46DE-4946-9D3C-489266BCB036}"/>
              </a:ext>
            </a:extLst>
          </p:cNvPr>
          <p:cNvSpPr>
            <a:spLocks noGrp="1"/>
          </p:cNvSpPr>
          <p:nvPr>
            <p:ph type="title" hasCustomPrompt="1"/>
          </p:nvPr>
        </p:nvSpPr>
        <p:spPr>
          <a:xfrm>
            <a:off x="1045038" y="1736726"/>
            <a:ext cx="5569525" cy="2852737"/>
          </a:xfrm>
          <a:noFill/>
        </p:spPr>
        <p:txBody>
          <a:bodyPr anchor="b">
            <a:normAutofit/>
          </a:bodyPr>
          <a:lstStyle>
            <a:lvl1pPr>
              <a:defRPr sz="4000">
                <a:solidFill>
                  <a:schemeClr val="bg1"/>
                </a:solidFill>
              </a:defRPr>
            </a:lvl1pPr>
          </a:lstStyle>
          <a:p>
            <a:r>
              <a:rPr lang="en-GB"/>
              <a:t>Title of the chapter</a:t>
            </a:r>
            <a:endParaRPr lang="fr-FR"/>
          </a:p>
        </p:txBody>
      </p:sp>
      <p:sp>
        <p:nvSpPr>
          <p:cNvPr id="3" name="Text Placeholder 2">
            <a:extLst>
              <a:ext uri="{FF2B5EF4-FFF2-40B4-BE49-F238E27FC236}">
                <a16:creationId xmlns:a16="http://schemas.microsoft.com/office/drawing/2014/main" id="{4683B1BF-C00A-9445-83BF-5E70D95ACA66}"/>
              </a:ext>
            </a:extLst>
          </p:cNvPr>
          <p:cNvSpPr>
            <a:spLocks noGrp="1"/>
          </p:cNvSpPr>
          <p:nvPr>
            <p:ph type="body" idx="1" hasCustomPrompt="1"/>
          </p:nvPr>
        </p:nvSpPr>
        <p:spPr>
          <a:xfrm>
            <a:off x="1045038" y="4589464"/>
            <a:ext cx="5569525" cy="98006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a:t>
            </a:r>
          </a:p>
        </p:txBody>
      </p:sp>
      <p:sp>
        <p:nvSpPr>
          <p:cNvPr id="10" name="Text Placeholder 9">
            <a:extLst>
              <a:ext uri="{FF2B5EF4-FFF2-40B4-BE49-F238E27FC236}">
                <a16:creationId xmlns:a16="http://schemas.microsoft.com/office/drawing/2014/main" id="{A67F5877-23E7-3840-B406-F2E71B467637}"/>
              </a:ext>
            </a:extLst>
          </p:cNvPr>
          <p:cNvSpPr>
            <a:spLocks noGrp="1"/>
          </p:cNvSpPr>
          <p:nvPr>
            <p:ph type="body" sz="quarter" idx="15" hasCustomPrompt="1"/>
          </p:nvPr>
        </p:nvSpPr>
        <p:spPr>
          <a:xfrm>
            <a:off x="1045038" y="379413"/>
            <a:ext cx="4340001" cy="1046162"/>
          </a:xfrm>
        </p:spPr>
        <p:txBody>
          <a:bodyPr>
            <a:normAutofit/>
          </a:bodyPr>
          <a:lstStyle>
            <a:lvl1pPr marL="0" indent="0">
              <a:buFontTx/>
              <a:buNone/>
              <a:defRPr sz="1800" b="1">
                <a:solidFill>
                  <a:schemeClr val="bg1"/>
                </a:solidFill>
              </a:defRPr>
            </a:lvl1pPr>
          </a:lstStyle>
          <a:p>
            <a:pPr lvl="0"/>
            <a:r>
              <a:rPr lang="en-GB"/>
              <a:t>Chapter ##</a:t>
            </a:r>
          </a:p>
        </p:txBody>
      </p:sp>
      <p:sp>
        <p:nvSpPr>
          <p:cNvPr id="19" name="Picture Placeholder 4">
            <a:extLst>
              <a:ext uri="{FF2B5EF4-FFF2-40B4-BE49-F238E27FC236}">
                <a16:creationId xmlns:a16="http://schemas.microsoft.com/office/drawing/2014/main" id="{9883471E-F6C9-7C4F-9CEB-B8A0A655F2A4}"/>
              </a:ext>
            </a:extLst>
          </p:cNvPr>
          <p:cNvSpPr>
            <a:spLocks noGrp="1"/>
          </p:cNvSpPr>
          <p:nvPr>
            <p:ph type="pic" sz="quarter" idx="14" hasCustomPrompt="1"/>
          </p:nvPr>
        </p:nvSpPr>
        <p:spPr>
          <a:xfrm>
            <a:off x="6947065" y="0"/>
            <a:ext cx="5244935" cy="6858000"/>
          </a:xfrm>
          <a:solidFill>
            <a:schemeClr val="bg1">
              <a:lumMod val="95000"/>
            </a:schemeClr>
          </a:solidFill>
        </p:spPr>
        <p:txBody>
          <a:bodyPr tIns="324000">
            <a:normAutofit/>
          </a:bodyPr>
          <a:lstStyle>
            <a:lvl1pPr marL="0" indent="0" algn="ctr">
              <a:buFontTx/>
              <a:buNone/>
              <a:defRPr sz="1600"/>
            </a:lvl1pPr>
          </a:lstStyle>
          <a:p>
            <a:r>
              <a:rPr lang="en-GB"/>
              <a:t>Click icon to insert a picture</a:t>
            </a:r>
          </a:p>
        </p:txBody>
      </p:sp>
      <p:pic>
        <p:nvPicPr>
          <p:cNvPr id="20" name="Picture 19">
            <a:extLst>
              <a:ext uri="{FF2B5EF4-FFF2-40B4-BE49-F238E27FC236}">
                <a16:creationId xmlns:a16="http://schemas.microsoft.com/office/drawing/2014/main" id="{043E94A3-11B9-F74C-A6F0-5DC5B896B12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41823" y="6259202"/>
            <a:ext cx="1412940" cy="415640"/>
          </a:xfrm>
          <a:prstGeom prst="rect">
            <a:avLst/>
          </a:prstGeom>
        </p:spPr>
      </p:pic>
    </p:spTree>
    <p:extLst>
      <p:ext uri="{BB962C8B-B14F-4D97-AF65-F5344CB8AC3E}">
        <p14:creationId xmlns:p14="http://schemas.microsoft.com/office/powerpoint/2010/main" val="3019009155"/>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pter Screen - Yellow">
    <p:bg>
      <p:bgPr>
        <a:solidFill>
          <a:srgbClr val="F9CB1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AE40-46DE-4946-9D3C-489266BCB036}"/>
              </a:ext>
            </a:extLst>
          </p:cNvPr>
          <p:cNvSpPr>
            <a:spLocks noGrp="1"/>
          </p:cNvSpPr>
          <p:nvPr>
            <p:ph type="title" hasCustomPrompt="1"/>
          </p:nvPr>
        </p:nvSpPr>
        <p:spPr>
          <a:xfrm>
            <a:off x="1045038" y="1736726"/>
            <a:ext cx="5569525" cy="2852737"/>
          </a:xfrm>
          <a:noFill/>
        </p:spPr>
        <p:txBody>
          <a:bodyPr anchor="b">
            <a:normAutofit/>
          </a:bodyPr>
          <a:lstStyle>
            <a:lvl1pPr>
              <a:defRPr sz="4000">
                <a:solidFill>
                  <a:schemeClr val="accent1"/>
                </a:solidFill>
              </a:defRPr>
            </a:lvl1pPr>
          </a:lstStyle>
          <a:p>
            <a:r>
              <a:rPr lang="en-GB"/>
              <a:t>Title of the chapter</a:t>
            </a:r>
            <a:endParaRPr lang="fr-FR"/>
          </a:p>
        </p:txBody>
      </p:sp>
      <p:sp>
        <p:nvSpPr>
          <p:cNvPr id="3" name="Text Placeholder 2">
            <a:extLst>
              <a:ext uri="{FF2B5EF4-FFF2-40B4-BE49-F238E27FC236}">
                <a16:creationId xmlns:a16="http://schemas.microsoft.com/office/drawing/2014/main" id="{4683B1BF-C00A-9445-83BF-5E70D95ACA66}"/>
              </a:ext>
            </a:extLst>
          </p:cNvPr>
          <p:cNvSpPr>
            <a:spLocks noGrp="1"/>
          </p:cNvSpPr>
          <p:nvPr>
            <p:ph type="body" idx="1" hasCustomPrompt="1"/>
          </p:nvPr>
        </p:nvSpPr>
        <p:spPr>
          <a:xfrm>
            <a:off x="1045038" y="4589464"/>
            <a:ext cx="5569525" cy="980064"/>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a:t>
            </a:r>
          </a:p>
        </p:txBody>
      </p:sp>
      <p:sp>
        <p:nvSpPr>
          <p:cNvPr id="10" name="Text Placeholder 9">
            <a:extLst>
              <a:ext uri="{FF2B5EF4-FFF2-40B4-BE49-F238E27FC236}">
                <a16:creationId xmlns:a16="http://schemas.microsoft.com/office/drawing/2014/main" id="{A67F5877-23E7-3840-B406-F2E71B467637}"/>
              </a:ext>
            </a:extLst>
          </p:cNvPr>
          <p:cNvSpPr>
            <a:spLocks noGrp="1"/>
          </p:cNvSpPr>
          <p:nvPr>
            <p:ph type="body" sz="quarter" idx="15" hasCustomPrompt="1"/>
          </p:nvPr>
        </p:nvSpPr>
        <p:spPr>
          <a:xfrm>
            <a:off x="1045038" y="379413"/>
            <a:ext cx="4340001" cy="1046162"/>
          </a:xfrm>
        </p:spPr>
        <p:txBody>
          <a:bodyPr>
            <a:normAutofit/>
          </a:bodyPr>
          <a:lstStyle>
            <a:lvl1pPr marL="0" indent="0">
              <a:buFontTx/>
              <a:buNone/>
              <a:defRPr sz="1800" b="1">
                <a:solidFill>
                  <a:schemeClr val="accent1"/>
                </a:solidFill>
              </a:defRPr>
            </a:lvl1pPr>
          </a:lstStyle>
          <a:p>
            <a:pPr lvl="0"/>
            <a:r>
              <a:rPr lang="en-GB"/>
              <a:t>Chapter ##</a:t>
            </a:r>
          </a:p>
        </p:txBody>
      </p:sp>
      <p:sp>
        <p:nvSpPr>
          <p:cNvPr id="9" name="Picture Placeholder 4">
            <a:extLst>
              <a:ext uri="{FF2B5EF4-FFF2-40B4-BE49-F238E27FC236}">
                <a16:creationId xmlns:a16="http://schemas.microsoft.com/office/drawing/2014/main" id="{8CEEA23A-392D-964A-B7FE-742FB2C735F1}"/>
              </a:ext>
            </a:extLst>
          </p:cNvPr>
          <p:cNvSpPr>
            <a:spLocks noGrp="1"/>
          </p:cNvSpPr>
          <p:nvPr>
            <p:ph type="pic" sz="quarter" idx="14" hasCustomPrompt="1"/>
          </p:nvPr>
        </p:nvSpPr>
        <p:spPr>
          <a:xfrm>
            <a:off x="6947065" y="0"/>
            <a:ext cx="5244935" cy="6858000"/>
          </a:xfrm>
          <a:solidFill>
            <a:schemeClr val="bg1">
              <a:lumMod val="95000"/>
            </a:schemeClr>
          </a:solidFill>
        </p:spPr>
        <p:txBody>
          <a:bodyPr tIns="324000">
            <a:normAutofit/>
          </a:bodyPr>
          <a:lstStyle>
            <a:lvl1pPr marL="0" indent="0" algn="ctr">
              <a:buFontTx/>
              <a:buNone/>
              <a:defRPr sz="1600"/>
            </a:lvl1pPr>
          </a:lstStyle>
          <a:p>
            <a:r>
              <a:rPr lang="en-GB"/>
              <a:t>Click icon to insert a picture</a:t>
            </a:r>
          </a:p>
        </p:txBody>
      </p:sp>
      <p:pic>
        <p:nvPicPr>
          <p:cNvPr id="7" name="Picture 6">
            <a:extLst>
              <a:ext uri="{FF2B5EF4-FFF2-40B4-BE49-F238E27FC236}">
                <a16:creationId xmlns:a16="http://schemas.microsoft.com/office/drawing/2014/main" id="{B9088FD5-11A1-474E-8EB2-3E43E7D82ABE}"/>
              </a:ext>
            </a:extLst>
          </p:cNvPr>
          <p:cNvPicPr>
            <a:picLocks noChangeAspect="1"/>
          </p:cNvPicPr>
          <p:nvPr/>
        </p:nvPicPr>
        <p:blipFill>
          <a:blip r:embed="rId2"/>
          <a:stretch>
            <a:fillRect/>
          </a:stretch>
        </p:blipFill>
        <p:spPr>
          <a:xfrm>
            <a:off x="441823" y="6259202"/>
            <a:ext cx="1412940" cy="415640"/>
          </a:xfrm>
          <a:prstGeom prst="rect">
            <a:avLst/>
          </a:prstGeom>
        </p:spPr>
      </p:pic>
    </p:spTree>
    <p:extLst>
      <p:ext uri="{BB962C8B-B14F-4D97-AF65-F5344CB8AC3E}">
        <p14:creationId xmlns:p14="http://schemas.microsoft.com/office/powerpoint/2010/main" val="1034965597"/>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pter Screen - Light Blu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AE40-46DE-4946-9D3C-489266BCB036}"/>
              </a:ext>
            </a:extLst>
          </p:cNvPr>
          <p:cNvSpPr>
            <a:spLocks noGrp="1"/>
          </p:cNvSpPr>
          <p:nvPr>
            <p:ph type="title" hasCustomPrompt="1"/>
          </p:nvPr>
        </p:nvSpPr>
        <p:spPr>
          <a:xfrm>
            <a:off x="1045038" y="1736726"/>
            <a:ext cx="5569525" cy="2852737"/>
          </a:xfrm>
          <a:noFill/>
        </p:spPr>
        <p:txBody>
          <a:bodyPr anchor="b">
            <a:normAutofit/>
          </a:bodyPr>
          <a:lstStyle>
            <a:lvl1pPr>
              <a:defRPr sz="4000">
                <a:solidFill>
                  <a:schemeClr val="bg1"/>
                </a:solidFill>
              </a:defRPr>
            </a:lvl1pPr>
          </a:lstStyle>
          <a:p>
            <a:r>
              <a:rPr lang="en-GB"/>
              <a:t>Title of the chapter</a:t>
            </a:r>
            <a:endParaRPr lang="fr-FR"/>
          </a:p>
        </p:txBody>
      </p:sp>
      <p:sp>
        <p:nvSpPr>
          <p:cNvPr id="3" name="Text Placeholder 2">
            <a:extLst>
              <a:ext uri="{FF2B5EF4-FFF2-40B4-BE49-F238E27FC236}">
                <a16:creationId xmlns:a16="http://schemas.microsoft.com/office/drawing/2014/main" id="{4683B1BF-C00A-9445-83BF-5E70D95ACA66}"/>
              </a:ext>
            </a:extLst>
          </p:cNvPr>
          <p:cNvSpPr>
            <a:spLocks noGrp="1"/>
          </p:cNvSpPr>
          <p:nvPr>
            <p:ph type="body" idx="1" hasCustomPrompt="1"/>
          </p:nvPr>
        </p:nvSpPr>
        <p:spPr>
          <a:xfrm>
            <a:off x="1045038" y="4589464"/>
            <a:ext cx="5569525" cy="98006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a:t>
            </a:r>
          </a:p>
        </p:txBody>
      </p:sp>
      <p:sp>
        <p:nvSpPr>
          <p:cNvPr id="10" name="Text Placeholder 9">
            <a:extLst>
              <a:ext uri="{FF2B5EF4-FFF2-40B4-BE49-F238E27FC236}">
                <a16:creationId xmlns:a16="http://schemas.microsoft.com/office/drawing/2014/main" id="{A67F5877-23E7-3840-B406-F2E71B467637}"/>
              </a:ext>
            </a:extLst>
          </p:cNvPr>
          <p:cNvSpPr>
            <a:spLocks noGrp="1"/>
          </p:cNvSpPr>
          <p:nvPr>
            <p:ph type="body" sz="quarter" idx="15" hasCustomPrompt="1"/>
          </p:nvPr>
        </p:nvSpPr>
        <p:spPr>
          <a:xfrm>
            <a:off x="1045038" y="379413"/>
            <a:ext cx="4340001" cy="1046162"/>
          </a:xfrm>
        </p:spPr>
        <p:txBody>
          <a:bodyPr>
            <a:normAutofit/>
          </a:bodyPr>
          <a:lstStyle>
            <a:lvl1pPr marL="0" indent="0">
              <a:buFontTx/>
              <a:buNone/>
              <a:defRPr sz="1800" b="1">
                <a:solidFill>
                  <a:schemeClr val="bg1"/>
                </a:solidFill>
              </a:defRPr>
            </a:lvl1pPr>
          </a:lstStyle>
          <a:p>
            <a:pPr lvl="0"/>
            <a:r>
              <a:rPr lang="en-GB"/>
              <a:t>Chapter ##</a:t>
            </a:r>
          </a:p>
        </p:txBody>
      </p:sp>
      <p:sp>
        <p:nvSpPr>
          <p:cNvPr id="9" name="Picture Placeholder 4">
            <a:extLst>
              <a:ext uri="{FF2B5EF4-FFF2-40B4-BE49-F238E27FC236}">
                <a16:creationId xmlns:a16="http://schemas.microsoft.com/office/drawing/2014/main" id="{8CEEA23A-392D-964A-B7FE-742FB2C735F1}"/>
              </a:ext>
            </a:extLst>
          </p:cNvPr>
          <p:cNvSpPr>
            <a:spLocks noGrp="1"/>
          </p:cNvSpPr>
          <p:nvPr>
            <p:ph type="pic" sz="quarter" idx="14" hasCustomPrompt="1"/>
          </p:nvPr>
        </p:nvSpPr>
        <p:spPr>
          <a:xfrm>
            <a:off x="6947065" y="0"/>
            <a:ext cx="5244935" cy="6858000"/>
          </a:xfrm>
          <a:solidFill>
            <a:schemeClr val="bg1">
              <a:lumMod val="95000"/>
            </a:schemeClr>
          </a:solidFill>
        </p:spPr>
        <p:txBody>
          <a:bodyPr tIns="324000">
            <a:normAutofit/>
          </a:bodyPr>
          <a:lstStyle>
            <a:lvl1pPr marL="0" indent="0" algn="ctr">
              <a:buFontTx/>
              <a:buNone/>
              <a:defRPr sz="1600"/>
            </a:lvl1pPr>
          </a:lstStyle>
          <a:p>
            <a:r>
              <a:rPr lang="en-GB"/>
              <a:t>Click icon to insert a picture</a:t>
            </a:r>
          </a:p>
        </p:txBody>
      </p:sp>
      <p:pic>
        <p:nvPicPr>
          <p:cNvPr id="12" name="Picture 11">
            <a:extLst>
              <a:ext uri="{FF2B5EF4-FFF2-40B4-BE49-F238E27FC236}">
                <a16:creationId xmlns:a16="http://schemas.microsoft.com/office/drawing/2014/main" id="{E67A671E-F0AA-B448-BE6C-09CA0611EFF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41823" y="6259202"/>
            <a:ext cx="1412940" cy="415640"/>
          </a:xfrm>
          <a:prstGeom prst="rect">
            <a:avLst/>
          </a:prstGeom>
        </p:spPr>
      </p:pic>
      <p:sp>
        <p:nvSpPr>
          <p:cNvPr id="4" name="TextBox 3">
            <a:extLst>
              <a:ext uri="{FF2B5EF4-FFF2-40B4-BE49-F238E27FC236}">
                <a16:creationId xmlns:a16="http://schemas.microsoft.com/office/drawing/2014/main" id="{34FD7109-2CC1-4297-3123-34263F1CCF44}"/>
              </a:ext>
            </a:extLst>
          </p:cNvPr>
          <p:cNvSpPr txBox="1"/>
          <p:nvPr/>
        </p:nvSpPr>
        <p:spPr>
          <a:xfrm>
            <a:off x="538480" y="711200"/>
            <a:ext cx="184731" cy="369332"/>
          </a:xfrm>
          <a:prstGeom prst="rect">
            <a:avLst/>
          </a:prstGeom>
          <a:noFill/>
        </p:spPr>
        <p:txBody>
          <a:bodyPr wrap="none" rtlCol="0">
            <a:spAutoFit/>
          </a:bodyPr>
          <a:lstStyle/>
          <a:p>
            <a:pPr algn="l">
              <a:spcBef>
                <a:spcPts val="600"/>
              </a:spcBef>
            </a:pPr>
            <a:endParaRPr lang="en-GB" err="1">
              <a:solidFill>
                <a:schemeClr val="accent1"/>
              </a:solidFill>
            </a:endParaRPr>
          </a:p>
        </p:txBody>
      </p:sp>
    </p:spTree>
    <p:extLst>
      <p:ext uri="{BB962C8B-B14F-4D97-AF65-F5344CB8AC3E}">
        <p14:creationId xmlns:p14="http://schemas.microsoft.com/office/powerpoint/2010/main" val="3485276682"/>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D6ED-F8F1-144E-9BB9-DBCBA38370E4}"/>
              </a:ext>
            </a:extLst>
          </p:cNvPr>
          <p:cNvSpPr>
            <a:spLocks noGrp="1"/>
          </p:cNvSpPr>
          <p:nvPr>
            <p:ph type="title"/>
          </p:nvPr>
        </p:nvSpPr>
        <p:spPr>
          <a:xfrm>
            <a:off x="1033158" y="234501"/>
            <a:ext cx="8538354" cy="881784"/>
          </a:xfrm>
        </p:spPr>
        <p:txBody>
          <a:bodyPr anchor="b">
            <a:normAutofit/>
          </a:bodyPr>
          <a:lstStyle>
            <a:lvl1pPr>
              <a:defRPr sz="2800">
                <a:solidFill>
                  <a:schemeClr val="accent1"/>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F7A5B1B9-1D9F-1D44-9B82-9310CF8FAADF}"/>
              </a:ext>
            </a:extLst>
          </p:cNvPr>
          <p:cNvSpPr>
            <a:spLocks noGrp="1"/>
          </p:cNvSpPr>
          <p:nvPr>
            <p:ph idx="1"/>
          </p:nvPr>
        </p:nvSpPr>
        <p:spPr>
          <a:xfrm>
            <a:off x="1033157" y="1867194"/>
            <a:ext cx="10478905" cy="4147663"/>
          </a:xfrm>
        </p:spPr>
        <p:txBody>
          <a:bodyPr>
            <a:normAutofit/>
          </a:bodyPr>
          <a:lstStyle>
            <a:lvl1pPr marL="271463" indent="-271463">
              <a:spcBef>
                <a:spcPts val="700"/>
              </a:spcBef>
              <a:buClr>
                <a:schemeClr val="accent5"/>
              </a:buClr>
              <a:buFont typeface="Wingdings" pitchFamily="2" charset="2"/>
              <a:buChar char="§"/>
              <a:tabLst/>
              <a:defRPr sz="2000">
                <a:solidFill>
                  <a:schemeClr val="accent1"/>
                </a:solidFill>
              </a:defRPr>
            </a:lvl1pPr>
            <a:lvl2pPr marL="498475" indent="-227013">
              <a:spcBef>
                <a:spcPts val="700"/>
              </a:spcBef>
              <a:buClr>
                <a:schemeClr val="accent5"/>
              </a:buClr>
              <a:tabLst/>
              <a:defRPr sz="1800">
                <a:solidFill>
                  <a:schemeClr val="accent1"/>
                </a:solidFill>
              </a:defRPr>
            </a:lvl2pPr>
            <a:lvl3pPr marL="758825" indent="-225425">
              <a:spcBef>
                <a:spcPts val="700"/>
              </a:spcBef>
              <a:buClr>
                <a:schemeClr val="accent5"/>
              </a:buClr>
              <a:buFont typeface="System Font Regular"/>
              <a:buChar char="-"/>
              <a:tabLst/>
              <a:defRPr sz="1600">
                <a:solidFill>
                  <a:schemeClr val="accent1"/>
                </a:solidFill>
              </a:defRPr>
            </a:lvl3pPr>
            <a:lvl4pPr marL="984250" indent="-225425">
              <a:spcBef>
                <a:spcPts val="700"/>
              </a:spcBef>
              <a:buClr>
                <a:schemeClr val="accent5"/>
              </a:buClr>
              <a:buFont typeface="Courier New" panose="02070309020205020404" pitchFamily="49" charset="0"/>
              <a:buChar char="o"/>
              <a:tabLst/>
              <a:defRPr sz="1400">
                <a:solidFill>
                  <a:schemeClr val="accent1"/>
                </a:solidFill>
              </a:defRPr>
            </a:lvl4pPr>
            <a:lvl5pPr>
              <a:buClr>
                <a:schemeClr val="accent5"/>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F0D3FDFC-5640-B844-8A89-1C97A14F044C}"/>
              </a:ext>
            </a:extLst>
          </p:cNvPr>
          <p:cNvSpPr>
            <a:spLocks noGrp="1"/>
          </p:cNvSpPr>
          <p:nvPr>
            <p:ph type="dt" sz="half" idx="10"/>
          </p:nvPr>
        </p:nvSpPr>
        <p:spPr>
          <a:xfrm>
            <a:off x="838200" y="7104496"/>
            <a:ext cx="2743200" cy="365125"/>
          </a:xfrm>
        </p:spPr>
        <p:txBody>
          <a:bodyPr/>
          <a:lstStyle/>
          <a:p>
            <a:fld id="{8D9B6C80-6E4C-9E41-99CA-827972CBEB8E}" type="datetimeFigureOut">
              <a:rPr lang="fr-FR" smtClean="0"/>
              <a:t>21/06/2026</a:t>
            </a:fld>
            <a:endParaRPr lang="fr-FR"/>
          </a:p>
        </p:txBody>
      </p:sp>
      <p:sp>
        <p:nvSpPr>
          <p:cNvPr id="5" name="Footer Placeholder 4">
            <a:extLst>
              <a:ext uri="{FF2B5EF4-FFF2-40B4-BE49-F238E27FC236}">
                <a16:creationId xmlns:a16="http://schemas.microsoft.com/office/drawing/2014/main" id="{4D865941-F347-B44E-8D5D-FB7F9F8E0C75}"/>
              </a:ext>
            </a:extLst>
          </p:cNvPr>
          <p:cNvSpPr>
            <a:spLocks noGrp="1"/>
          </p:cNvSpPr>
          <p:nvPr>
            <p:ph type="ftr" sz="quarter" idx="11"/>
          </p:nvPr>
        </p:nvSpPr>
        <p:spPr>
          <a:xfrm>
            <a:off x="4038600" y="7104496"/>
            <a:ext cx="4114800" cy="365125"/>
          </a:xfrm>
        </p:spPr>
        <p:txBody>
          <a:bodyPr/>
          <a:lstStyle/>
          <a:p>
            <a:endParaRPr lang="fr-FR"/>
          </a:p>
        </p:txBody>
      </p:sp>
      <p:sp>
        <p:nvSpPr>
          <p:cNvPr id="6" name="Slide Number Placeholder 5">
            <a:extLst>
              <a:ext uri="{FF2B5EF4-FFF2-40B4-BE49-F238E27FC236}">
                <a16:creationId xmlns:a16="http://schemas.microsoft.com/office/drawing/2014/main" id="{F9C139F4-B41C-B14C-B581-6CFBA3FC050D}"/>
              </a:ext>
            </a:extLst>
          </p:cNvPr>
          <p:cNvSpPr>
            <a:spLocks noGrp="1"/>
          </p:cNvSpPr>
          <p:nvPr>
            <p:ph type="sldNum" sz="quarter" idx="12"/>
          </p:nvPr>
        </p:nvSpPr>
        <p:spPr>
          <a:xfrm>
            <a:off x="8610600" y="7104496"/>
            <a:ext cx="2743200" cy="365125"/>
          </a:xfrm>
        </p:spPr>
        <p:txBody>
          <a:bodyPr/>
          <a:lstStyle/>
          <a:p>
            <a:fld id="{1AB4D76F-E98B-8C40-B24E-DBA088A9CE8A}" type="slidenum">
              <a:rPr lang="fr-FR" smtClean="0"/>
              <a:t>‹#›</a:t>
            </a:fld>
            <a:endParaRPr lang="fr-FR"/>
          </a:p>
        </p:txBody>
      </p:sp>
      <p:pic>
        <p:nvPicPr>
          <p:cNvPr id="8" name="Picture 7">
            <a:extLst>
              <a:ext uri="{FF2B5EF4-FFF2-40B4-BE49-F238E27FC236}">
                <a16:creationId xmlns:a16="http://schemas.microsoft.com/office/drawing/2014/main" id="{6F04237E-6FD3-A74D-8472-EEB0B2B577FE}"/>
              </a:ext>
            </a:extLst>
          </p:cNvPr>
          <p:cNvPicPr>
            <a:picLocks noChangeAspect="1"/>
          </p:cNvPicPr>
          <p:nvPr/>
        </p:nvPicPr>
        <p:blipFill>
          <a:blip r:embed="rId2"/>
          <a:stretch>
            <a:fillRect/>
          </a:stretch>
        </p:blipFill>
        <p:spPr>
          <a:xfrm>
            <a:off x="441823" y="6259202"/>
            <a:ext cx="1412940" cy="415640"/>
          </a:xfrm>
          <a:prstGeom prst="rect">
            <a:avLst/>
          </a:prstGeom>
        </p:spPr>
      </p:pic>
      <p:sp>
        <p:nvSpPr>
          <p:cNvPr id="9" name="Text Placeholder 2">
            <a:extLst>
              <a:ext uri="{FF2B5EF4-FFF2-40B4-BE49-F238E27FC236}">
                <a16:creationId xmlns:a16="http://schemas.microsoft.com/office/drawing/2014/main" id="{3EFED67C-E4C0-1A48-9582-F60B9FAA8AFB}"/>
              </a:ext>
            </a:extLst>
          </p:cNvPr>
          <p:cNvSpPr>
            <a:spLocks noGrp="1"/>
          </p:cNvSpPr>
          <p:nvPr>
            <p:ph type="body" idx="13" hasCustomPrompt="1"/>
          </p:nvPr>
        </p:nvSpPr>
        <p:spPr>
          <a:xfrm>
            <a:off x="1033163" y="1138492"/>
            <a:ext cx="8110837" cy="558217"/>
          </a:xfrm>
        </p:spPr>
        <p:txBody>
          <a:bodyPr>
            <a:noAutofit/>
          </a:bodyPr>
          <a:lstStyle>
            <a:lvl1pPr marL="0" indent="0">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a:t>
            </a:r>
          </a:p>
        </p:txBody>
      </p:sp>
      <p:sp>
        <p:nvSpPr>
          <p:cNvPr id="10" name="TextBox 9">
            <a:extLst>
              <a:ext uri="{FF2B5EF4-FFF2-40B4-BE49-F238E27FC236}">
                <a16:creationId xmlns:a16="http://schemas.microsoft.com/office/drawing/2014/main" id="{8253E912-47D0-204E-BE82-9B0B68DB5FF2}"/>
              </a:ext>
            </a:extLst>
          </p:cNvPr>
          <p:cNvSpPr txBox="1"/>
          <p:nvPr/>
        </p:nvSpPr>
        <p:spPr>
          <a:xfrm>
            <a:off x="10971957" y="6250632"/>
            <a:ext cx="1426866" cy="369332"/>
          </a:xfrm>
          <a:prstGeom prst="rect">
            <a:avLst/>
          </a:prstGeom>
          <a:noFill/>
        </p:spPr>
        <p:txBody>
          <a:bodyPr wrap="square" rtlCol="0">
            <a:spAutoFit/>
          </a:bodyPr>
          <a:lstStyle/>
          <a:p>
            <a:pPr algn="l">
              <a:spcBef>
                <a:spcPts val="600"/>
              </a:spcBef>
            </a:pPr>
            <a:r>
              <a:rPr lang="en-GB" b="1" noProof="1">
                <a:solidFill>
                  <a:schemeClr val="accent1"/>
                </a:solidFill>
              </a:rPr>
              <a:t>vito.be</a:t>
            </a:r>
          </a:p>
        </p:txBody>
      </p:sp>
    </p:spTree>
    <p:extLst>
      <p:ext uri="{BB962C8B-B14F-4D97-AF65-F5344CB8AC3E}">
        <p14:creationId xmlns:p14="http://schemas.microsoft.com/office/powerpoint/2010/main" val="436003321"/>
      </p:ext>
    </p:extLst>
  </p:cSld>
  <p:clrMapOvr>
    <a:masterClrMapping/>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title, Tex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D6ED-F8F1-144E-9BB9-DBCBA38370E4}"/>
              </a:ext>
            </a:extLst>
          </p:cNvPr>
          <p:cNvSpPr>
            <a:spLocks noGrp="1"/>
          </p:cNvSpPr>
          <p:nvPr>
            <p:ph type="title"/>
          </p:nvPr>
        </p:nvSpPr>
        <p:spPr>
          <a:xfrm>
            <a:off x="1033158" y="234501"/>
            <a:ext cx="8538354" cy="881784"/>
          </a:xfrm>
        </p:spPr>
        <p:txBody>
          <a:bodyPr anchor="b">
            <a:normAutofit/>
          </a:bodyPr>
          <a:lstStyle>
            <a:lvl1pPr>
              <a:defRPr sz="2800">
                <a:solidFill>
                  <a:schemeClr val="accent1"/>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F7A5B1B9-1D9F-1D44-9B82-9310CF8FAADF}"/>
              </a:ext>
            </a:extLst>
          </p:cNvPr>
          <p:cNvSpPr>
            <a:spLocks noGrp="1"/>
          </p:cNvSpPr>
          <p:nvPr>
            <p:ph idx="1"/>
          </p:nvPr>
        </p:nvSpPr>
        <p:spPr>
          <a:xfrm>
            <a:off x="1033159" y="1867194"/>
            <a:ext cx="5605148" cy="4147663"/>
          </a:xfrm>
        </p:spPr>
        <p:txBody>
          <a:bodyPr>
            <a:normAutofit/>
          </a:bodyPr>
          <a:lstStyle>
            <a:lvl1pPr marL="271463" indent="-271463">
              <a:spcBef>
                <a:spcPts val="700"/>
              </a:spcBef>
              <a:buClr>
                <a:schemeClr val="accent5"/>
              </a:buClr>
              <a:buFont typeface="Wingdings" pitchFamily="2" charset="2"/>
              <a:buChar char="§"/>
              <a:tabLst/>
              <a:defRPr sz="2000">
                <a:solidFill>
                  <a:schemeClr val="accent1"/>
                </a:solidFill>
              </a:defRPr>
            </a:lvl1pPr>
            <a:lvl2pPr marL="498475" indent="-227013">
              <a:spcBef>
                <a:spcPts val="700"/>
              </a:spcBef>
              <a:buClr>
                <a:schemeClr val="accent5"/>
              </a:buClr>
              <a:tabLst/>
              <a:defRPr sz="1800">
                <a:solidFill>
                  <a:schemeClr val="accent1"/>
                </a:solidFill>
              </a:defRPr>
            </a:lvl2pPr>
            <a:lvl3pPr marL="758825" indent="-225425">
              <a:spcBef>
                <a:spcPts val="700"/>
              </a:spcBef>
              <a:buClr>
                <a:schemeClr val="accent5"/>
              </a:buClr>
              <a:buFont typeface="System Font Regular"/>
              <a:buChar char="-"/>
              <a:tabLst/>
              <a:defRPr sz="1600">
                <a:solidFill>
                  <a:schemeClr val="accent1"/>
                </a:solidFill>
              </a:defRPr>
            </a:lvl3pPr>
            <a:lvl4pPr marL="984250" indent="-225425">
              <a:spcBef>
                <a:spcPts val="700"/>
              </a:spcBef>
              <a:buClr>
                <a:schemeClr val="accent5"/>
              </a:buClr>
              <a:buFont typeface="Courier New" panose="02070309020205020404" pitchFamily="49" charset="0"/>
              <a:buChar char="o"/>
              <a:tabLst/>
              <a:defRPr sz="1400">
                <a:solidFill>
                  <a:schemeClr val="accent1"/>
                </a:solidFill>
              </a:defRPr>
            </a:lvl4pPr>
            <a:lvl5pPr>
              <a:buClr>
                <a:schemeClr val="accent5"/>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F0D3FDFC-5640-B844-8A89-1C97A14F044C}"/>
              </a:ext>
            </a:extLst>
          </p:cNvPr>
          <p:cNvSpPr>
            <a:spLocks noGrp="1"/>
          </p:cNvSpPr>
          <p:nvPr>
            <p:ph type="dt" sz="half" idx="10"/>
          </p:nvPr>
        </p:nvSpPr>
        <p:spPr>
          <a:xfrm>
            <a:off x="838200" y="7104496"/>
            <a:ext cx="2743200" cy="365125"/>
          </a:xfrm>
        </p:spPr>
        <p:txBody>
          <a:bodyPr/>
          <a:lstStyle/>
          <a:p>
            <a:fld id="{8D9B6C80-6E4C-9E41-99CA-827972CBEB8E}" type="datetimeFigureOut">
              <a:rPr lang="fr-FR" smtClean="0"/>
              <a:t>21/06/2026</a:t>
            </a:fld>
            <a:endParaRPr lang="fr-FR"/>
          </a:p>
        </p:txBody>
      </p:sp>
      <p:sp>
        <p:nvSpPr>
          <p:cNvPr id="5" name="Footer Placeholder 4">
            <a:extLst>
              <a:ext uri="{FF2B5EF4-FFF2-40B4-BE49-F238E27FC236}">
                <a16:creationId xmlns:a16="http://schemas.microsoft.com/office/drawing/2014/main" id="{4D865941-F347-B44E-8D5D-FB7F9F8E0C75}"/>
              </a:ext>
            </a:extLst>
          </p:cNvPr>
          <p:cNvSpPr>
            <a:spLocks noGrp="1"/>
          </p:cNvSpPr>
          <p:nvPr>
            <p:ph type="ftr" sz="quarter" idx="11"/>
          </p:nvPr>
        </p:nvSpPr>
        <p:spPr>
          <a:xfrm>
            <a:off x="4038600" y="7104496"/>
            <a:ext cx="4114800" cy="365125"/>
          </a:xfrm>
        </p:spPr>
        <p:txBody>
          <a:bodyPr/>
          <a:lstStyle/>
          <a:p>
            <a:endParaRPr lang="fr-FR"/>
          </a:p>
        </p:txBody>
      </p:sp>
      <p:sp>
        <p:nvSpPr>
          <p:cNvPr id="6" name="Slide Number Placeholder 5">
            <a:extLst>
              <a:ext uri="{FF2B5EF4-FFF2-40B4-BE49-F238E27FC236}">
                <a16:creationId xmlns:a16="http://schemas.microsoft.com/office/drawing/2014/main" id="{F9C139F4-B41C-B14C-B581-6CFBA3FC050D}"/>
              </a:ext>
            </a:extLst>
          </p:cNvPr>
          <p:cNvSpPr>
            <a:spLocks noGrp="1"/>
          </p:cNvSpPr>
          <p:nvPr>
            <p:ph type="sldNum" sz="quarter" idx="12"/>
          </p:nvPr>
        </p:nvSpPr>
        <p:spPr>
          <a:xfrm>
            <a:off x="8610600" y="7104496"/>
            <a:ext cx="2743200" cy="365125"/>
          </a:xfrm>
        </p:spPr>
        <p:txBody>
          <a:bodyPr/>
          <a:lstStyle/>
          <a:p>
            <a:fld id="{1AB4D76F-E98B-8C40-B24E-DBA088A9CE8A}" type="slidenum">
              <a:rPr lang="fr-FR" smtClean="0"/>
              <a:t>‹#›</a:t>
            </a:fld>
            <a:endParaRPr lang="fr-FR"/>
          </a:p>
        </p:txBody>
      </p:sp>
      <p:sp>
        <p:nvSpPr>
          <p:cNvPr id="9" name="Text Placeholder 2">
            <a:extLst>
              <a:ext uri="{FF2B5EF4-FFF2-40B4-BE49-F238E27FC236}">
                <a16:creationId xmlns:a16="http://schemas.microsoft.com/office/drawing/2014/main" id="{3EFED67C-E4C0-1A48-9582-F60B9FAA8AFB}"/>
              </a:ext>
            </a:extLst>
          </p:cNvPr>
          <p:cNvSpPr>
            <a:spLocks noGrp="1"/>
          </p:cNvSpPr>
          <p:nvPr>
            <p:ph type="body" idx="13" hasCustomPrompt="1"/>
          </p:nvPr>
        </p:nvSpPr>
        <p:spPr>
          <a:xfrm>
            <a:off x="1033163" y="1138492"/>
            <a:ext cx="8110837" cy="558217"/>
          </a:xfrm>
        </p:spPr>
        <p:txBody>
          <a:bodyPr>
            <a:noAutofit/>
          </a:bodyPr>
          <a:lstStyle>
            <a:lvl1pPr marL="0" indent="0">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a:t>
            </a:r>
          </a:p>
        </p:txBody>
      </p:sp>
      <p:sp>
        <p:nvSpPr>
          <p:cNvPr id="10" name="Picture Placeholder 4">
            <a:extLst>
              <a:ext uri="{FF2B5EF4-FFF2-40B4-BE49-F238E27FC236}">
                <a16:creationId xmlns:a16="http://schemas.microsoft.com/office/drawing/2014/main" id="{BD46833D-AA8A-8D4F-8006-40B94213F4D9}"/>
              </a:ext>
            </a:extLst>
          </p:cNvPr>
          <p:cNvSpPr>
            <a:spLocks noGrp="1"/>
          </p:cNvSpPr>
          <p:nvPr>
            <p:ph type="pic" sz="quarter" idx="14" hasCustomPrompt="1"/>
          </p:nvPr>
        </p:nvSpPr>
        <p:spPr>
          <a:xfrm>
            <a:off x="6947065" y="1960775"/>
            <a:ext cx="5244935" cy="4054082"/>
          </a:xfrm>
          <a:solidFill>
            <a:schemeClr val="bg1">
              <a:lumMod val="95000"/>
            </a:schemeClr>
          </a:solidFill>
        </p:spPr>
        <p:txBody>
          <a:bodyPr tIns="324000">
            <a:normAutofit/>
          </a:bodyPr>
          <a:lstStyle>
            <a:lvl1pPr marL="0" indent="0" algn="ctr">
              <a:buFontTx/>
              <a:buNone/>
              <a:defRPr sz="1600"/>
            </a:lvl1pPr>
          </a:lstStyle>
          <a:p>
            <a:r>
              <a:rPr lang="en-GB"/>
              <a:t>Click icon to insert a picture</a:t>
            </a:r>
          </a:p>
        </p:txBody>
      </p:sp>
      <p:pic>
        <p:nvPicPr>
          <p:cNvPr id="11" name="Picture 10">
            <a:extLst>
              <a:ext uri="{FF2B5EF4-FFF2-40B4-BE49-F238E27FC236}">
                <a16:creationId xmlns:a16="http://schemas.microsoft.com/office/drawing/2014/main" id="{4267A12F-59E8-9F4A-B73B-3507225CF02C}"/>
              </a:ext>
            </a:extLst>
          </p:cNvPr>
          <p:cNvPicPr>
            <a:picLocks noChangeAspect="1"/>
          </p:cNvPicPr>
          <p:nvPr/>
        </p:nvPicPr>
        <p:blipFill>
          <a:blip r:embed="rId2"/>
          <a:stretch>
            <a:fillRect/>
          </a:stretch>
        </p:blipFill>
        <p:spPr>
          <a:xfrm>
            <a:off x="441823" y="6259202"/>
            <a:ext cx="1412940" cy="415640"/>
          </a:xfrm>
          <a:prstGeom prst="rect">
            <a:avLst/>
          </a:prstGeom>
        </p:spPr>
      </p:pic>
      <p:sp>
        <p:nvSpPr>
          <p:cNvPr id="12" name="TextBox 11">
            <a:extLst>
              <a:ext uri="{FF2B5EF4-FFF2-40B4-BE49-F238E27FC236}">
                <a16:creationId xmlns:a16="http://schemas.microsoft.com/office/drawing/2014/main" id="{FD85E9DB-29FE-EC40-A9E1-347DE3CBE1C4}"/>
              </a:ext>
            </a:extLst>
          </p:cNvPr>
          <p:cNvSpPr txBox="1"/>
          <p:nvPr/>
        </p:nvSpPr>
        <p:spPr>
          <a:xfrm>
            <a:off x="10971957" y="6250632"/>
            <a:ext cx="1426866" cy="369332"/>
          </a:xfrm>
          <a:prstGeom prst="rect">
            <a:avLst/>
          </a:prstGeom>
          <a:noFill/>
        </p:spPr>
        <p:txBody>
          <a:bodyPr wrap="square" rtlCol="0">
            <a:spAutoFit/>
          </a:bodyPr>
          <a:lstStyle/>
          <a:p>
            <a:pPr algn="l">
              <a:spcBef>
                <a:spcPts val="600"/>
              </a:spcBef>
            </a:pPr>
            <a:r>
              <a:rPr lang="en-GB" b="1" noProof="1">
                <a:solidFill>
                  <a:schemeClr val="accent1"/>
                </a:solidFill>
              </a:rPr>
              <a:t>vito.be</a:t>
            </a:r>
          </a:p>
        </p:txBody>
      </p:sp>
    </p:spTree>
    <p:extLst>
      <p:ext uri="{BB962C8B-B14F-4D97-AF65-F5344CB8AC3E}">
        <p14:creationId xmlns:p14="http://schemas.microsoft.com/office/powerpoint/2010/main" val="884368853"/>
      </p:ext>
    </p:extLst>
  </p:cSld>
  <p:clrMapOvr>
    <a:masterClrMapping/>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Text and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D6ED-F8F1-144E-9BB9-DBCBA38370E4}"/>
              </a:ext>
            </a:extLst>
          </p:cNvPr>
          <p:cNvSpPr>
            <a:spLocks noGrp="1"/>
          </p:cNvSpPr>
          <p:nvPr>
            <p:ph type="title"/>
          </p:nvPr>
        </p:nvSpPr>
        <p:spPr>
          <a:xfrm>
            <a:off x="1033158" y="234501"/>
            <a:ext cx="8538354" cy="881784"/>
          </a:xfrm>
        </p:spPr>
        <p:txBody>
          <a:bodyPr anchor="b">
            <a:normAutofit/>
          </a:bodyPr>
          <a:lstStyle>
            <a:lvl1pPr>
              <a:defRPr sz="2800">
                <a:solidFill>
                  <a:schemeClr val="accent1"/>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F7A5B1B9-1D9F-1D44-9B82-9310CF8FAADF}"/>
              </a:ext>
            </a:extLst>
          </p:cNvPr>
          <p:cNvSpPr>
            <a:spLocks noGrp="1"/>
          </p:cNvSpPr>
          <p:nvPr>
            <p:ph idx="1"/>
          </p:nvPr>
        </p:nvSpPr>
        <p:spPr>
          <a:xfrm>
            <a:off x="1033159" y="1867194"/>
            <a:ext cx="6312186" cy="4147663"/>
          </a:xfrm>
        </p:spPr>
        <p:txBody>
          <a:bodyPr>
            <a:normAutofit/>
          </a:bodyPr>
          <a:lstStyle>
            <a:lvl1pPr marL="271463" indent="-271463">
              <a:spcBef>
                <a:spcPts val="700"/>
              </a:spcBef>
              <a:buClr>
                <a:schemeClr val="accent5"/>
              </a:buClr>
              <a:buFont typeface="Wingdings" pitchFamily="2" charset="2"/>
              <a:buChar char="§"/>
              <a:tabLst/>
              <a:defRPr sz="2000">
                <a:solidFill>
                  <a:schemeClr val="accent1"/>
                </a:solidFill>
              </a:defRPr>
            </a:lvl1pPr>
            <a:lvl2pPr marL="498475" indent="-227013">
              <a:spcBef>
                <a:spcPts val="700"/>
              </a:spcBef>
              <a:buClr>
                <a:schemeClr val="accent5"/>
              </a:buClr>
              <a:tabLst/>
              <a:defRPr sz="1800">
                <a:solidFill>
                  <a:schemeClr val="accent1"/>
                </a:solidFill>
              </a:defRPr>
            </a:lvl2pPr>
            <a:lvl3pPr marL="758825" indent="-225425">
              <a:spcBef>
                <a:spcPts val="700"/>
              </a:spcBef>
              <a:buClr>
                <a:schemeClr val="accent5"/>
              </a:buClr>
              <a:buFont typeface="System Font Regular"/>
              <a:buChar char="-"/>
              <a:tabLst/>
              <a:defRPr sz="1600">
                <a:solidFill>
                  <a:schemeClr val="accent1"/>
                </a:solidFill>
              </a:defRPr>
            </a:lvl3pPr>
            <a:lvl4pPr marL="984250" indent="-225425">
              <a:spcBef>
                <a:spcPts val="700"/>
              </a:spcBef>
              <a:buClr>
                <a:schemeClr val="accent5"/>
              </a:buClr>
              <a:buFont typeface="Courier New" panose="02070309020205020404" pitchFamily="49" charset="0"/>
              <a:buChar char="o"/>
              <a:tabLst/>
              <a:defRPr sz="1400">
                <a:solidFill>
                  <a:schemeClr val="accent1"/>
                </a:solidFill>
              </a:defRPr>
            </a:lvl4pPr>
            <a:lvl5pPr>
              <a:buClr>
                <a:schemeClr val="accent5"/>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F0D3FDFC-5640-B844-8A89-1C97A14F044C}"/>
              </a:ext>
            </a:extLst>
          </p:cNvPr>
          <p:cNvSpPr>
            <a:spLocks noGrp="1"/>
          </p:cNvSpPr>
          <p:nvPr>
            <p:ph type="dt" sz="half" idx="10"/>
          </p:nvPr>
        </p:nvSpPr>
        <p:spPr>
          <a:xfrm>
            <a:off x="838200" y="7104496"/>
            <a:ext cx="2743200" cy="365125"/>
          </a:xfrm>
        </p:spPr>
        <p:txBody>
          <a:bodyPr/>
          <a:lstStyle/>
          <a:p>
            <a:fld id="{8D9B6C80-6E4C-9E41-99CA-827972CBEB8E}" type="datetimeFigureOut">
              <a:rPr lang="fr-FR" smtClean="0"/>
              <a:t>21/06/2026</a:t>
            </a:fld>
            <a:endParaRPr lang="fr-FR"/>
          </a:p>
        </p:txBody>
      </p:sp>
      <p:sp>
        <p:nvSpPr>
          <p:cNvPr id="5" name="Footer Placeholder 4">
            <a:extLst>
              <a:ext uri="{FF2B5EF4-FFF2-40B4-BE49-F238E27FC236}">
                <a16:creationId xmlns:a16="http://schemas.microsoft.com/office/drawing/2014/main" id="{4D865941-F347-B44E-8D5D-FB7F9F8E0C75}"/>
              </a:ext>
            </a:extLst>
          </p:cNvPr>
          <p:cNvSpPr>
            <a:spLocks noGrp="1"/>
          </p:cNvSpPr>
          <p:nvPr>
            <p:ph type="ftr" sz="quarter" idx="11"/>
          </p:nvPr>
        </p:nvSpPr>
        <p:spPr>
          <a:xfrm>
            <a:off x="4038600" y="7104496"/>
            <a:ext cx="4114800" cy="365125"/>
          </a:xfrm>
        </p:spPr>
        <p:txBody>
          <a:bodyPr/>
          <a:lstStyle/>
          <a:p>
            <a:endParaRPr lang="fr-FR"/>
          </a:p>
        </p:txBody>
      </p:sp>
      <p:sp>
        <p:nvSpPr>
          <p:cNvPr id="6" name="Slide Number Placeholder 5">
            <a:extLst>
              <a:ext uri="{FF2B5EF4-FFF2-40B4-BE49-F238E27FC236}">
                <a16:creationId xmlns:a16="http://schemas.microsoft.com/office/drawing/2014/main" id="{F9C139F4-B41C-B14C-B581-6CFBA3FC050D}"/>
              </a:ext>
            </a:extLst>
          </p:cNvPr>
          <p:cNvSpPr>
            <a:spLocks noGrp="1"/>
          </p:cNvSpPr>
          <p:nvPr>
            <p:ph type="sldNum" sz="quarter" idx="12"/>
          </p:nvPr>
        </p:nvSpPr>
        <p:spPr>
          <a:xfrm>
            <a:off x="8610600" y="7104496"/>
            <a:ext cx="2743200" cy="365125"/>
          </a:xfrm>
        </p:spPr>
        <p:txBody>
          <a:bodyPr/>
          <a:lstStyle/>
          <a:p>
            <a:fld id="{1AB4D76F-E98B-8C40-B24E-DBA088A9CE8A}" type="slidenum">
              <a:rPr lang="fr-FR" smtClean="0"/>
              <a:t>‹#›</a:t>
            </a:fld>
            <a:endParaRPr lang="fr-FR"/>
          </a:p>
        </p:txBody>
      </p:sp>
      <p:sp>
        <p:nvSpPr>
          <p:cNvPr id="9" name="Text Placeholder 2">
            <a:extLst>
              <a:ext uri="{FF2B5EF4-FFF2-40B4-BE49-F238E27FC236}">
                <a16:creationId xmlns:a16="http://schemas.microsoft.com/office/drawing/2014/main" id="{3EFED67C-E4C0-1A48-9582-F60B9FAA8AFB}"/>
              </a:ext>
            </a:extLst>
          </p:cNvPr>
          <p:cNvSpPr>
            <a:spLocks noGrp="1"/>
          </p:cNvSpPr>
          <p:nvPr>
            <p:ph type="body" idx="13" hasCustomPrompt="1"/>
          </p:nvPr>
        </p:nvSpPr>
        <p:spPr>
          <a:xfrm>
            <a:off x="1033163" y="1138492"/>
            <a:ext cx="8110837" cy="558217"/>
          </a:xfrm>
        </p:spPr>
        <p:txBody>
          <a:bodyPr>
            <a:noAutofit/>
          </a:bodyPr>
          <a:lstStyle>
            <a:lvl1pPr marL="0" indent="0">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a:t>
            </a:r>
          </a:p>
        </p:txBody>
      </p:sp>
      <p:sp>
        <p:nvSpPr>
          <p:cNvPr id="10" name="Picture Placeholder 4">
            <a:extLst>
              <a:ext uri="{FF2B5EF4-FFF2-40B4-BE49-F238E27FC236}">
                <a16:creationId xmlns:a16="http://schemas.microsoft.com/office/drawing/2014/main" id="{BD46833D-AA8A-8D4F-8006-40B94213F4D9}"/>
              </a:ext>
            </a:extLst>
          </p:cNvPr>
          <p:cNvSpPr>
            <a:spLocks noGrp="1"/>
          </p:cNvSpPr>
          <p:nvPr>
            <p:ph type="pic" sz="quarter" idx="14" hasCustomPrompt="1"/>
          </p:nvPr>
        </p:nvSpPr>
        <p:spPr>
          <a:xfrm>
            <a:off x="7666892" y="1960774"/>
            <a:ext cx="4525108" cy="1944000"/>
          </a:xfrm>
          <a:solidFill>
            <a:schemeClr val="bg1">
              <a:lumMod val="95000"/>
            </a:schemeClr>
          </a:solidFill>
        </p:spPr>
        <p:txBody>
          <a:bodyPr tIns="324000">
            <a:normAutofit/>
          </a:bodyPr>
          <a:lstStyle>
            <a:lvl1pPr marL="0" indent="0" algn="ctr">
              <a:buFontTx/>
              <a:buNone/>
              <a:defRPr sz="1600"/>
            </a:lvl1pPr>
          </a:lstStyle>
          <a:p>
            <a:r>
              <a:rPr lang="en-GB"/>
              <a:t>Click icon to insert a picture</a:t>
            </a:r>
          </a:p>
        </p:txBody>
      </p:sp>
      <p:sp>
        <p:nvSpPr>
          <p:cNvPr id="11" name="Picture Placeholder 4">
            <a:extLst>
              <a:ext uri="{FF2B5EF4-FFF2-40B4-BE49-F238E27FC236}">
                <a16:creationId xmlns:a16="http://schemas.microsoft.com/office/drawing/2014/main" id="{1C466C9B-088D-8D45-9C71-611661982345}"/>
              </a:ext>
            </a:extLst>
          </p:cNvPr>
          <p:cNvSpPr>
            <a:spLocks noGrp="1"/>
          </p:cNvSpPr>
          <p:nvPr>
            <p:ph type="pic" sz="quarter" idx="15" hasCustomPrompt="1"/>
          </p:nvPr>
        </p:nvSpPr>
        <p:spPr>
          <a:xfrm>
            <a:off x="7666891" y="4092918"/>
            <a:ext cx="4525108" cy="1944000"/>
          </a:xfrm>
          <a:solidFill>
            <a:schemeClr val="bg1">
              <a:lumMod val="95000"/>
            </a:schemeClr>
          </a:solidFill>
        </p:spPr>
        <p:txBody>
          <a:bodyPr tIns="324000">
            <a:normAutofit/>
          </a:bodyPr>
          <a:lstStyle>
            <a:lvl1pPr marL="0" indent="0" algn="ctr">
              <a:buFontTx/>
              <a:buNone/>
              <a:defRPr sz="1600"/>
            </a:lvl1pPr>
          </a:lstStyle>
          <a:p>
            <a:r>
              <a:rPr lang="en-GB"/>
              <a:t>Click icon to insert a picture</a:t>
            </a:r>
          </a:p>
        </p:txBody>
      </p:sp>
      <p:pic>
        <p:nvPicPr>
          <p:cNvPr id="12" name="Picture 11">
            <a:extLst>
              <a:ext uri="{FF2B5EF4-FFF2-40B4-BE49-F238E27FC236}">
                <a16:creationId xmlns:a16="http://schemas.microsoft.com/office/drawing/2014/main" id="{55FEA983-8DBE-614C-9789-CCFDE53485F6}"/>
              </a:ext>
            </a:extLst>
          </p:cNvPr>
          <p:cNvPicPr>
            <a:picLocks noChangeAspect="1"/>
          </p:cNvPicPr>
          <p:nvPr/>
        </p:nvPicPr>
        <p:blipFill>
          <a:blip r:embed="rId2"/>
          <a:stretch>
            <a:fillRect/>
          </a:stretch>
        </p:blipFill>
        <p:spPr>
          <a:xfrm>
            <a:off x="441823" y="6259202"/>
            <a:ext cx="1412940" cy="415640"/>
          </a:xfrm>
          <a:prstGeom prst="rect">
            <a:avLst/>
          </a:prstGeom>
        </p:spPr>
      </p:pic>
      <p:sp>
        <p:nvSpPr>
          <p:cNvPr id="13" name="TextBox 12">
            <a:extLst>
              <a:ext uri="{FF2B5EF4-FFF2-40B4-BE49-F238E27FC236}">
                <a16:creationId xmlns:a16="http://schemas.microsoft.com/office/drawing/2014/main" id="{238AFB2C-32CF-BD44-88A9-EA2B22C12EBB}"/>
              </a:ext>
            </a:extLst>
          </p:cNvPr>
          <p:cNvSpPr txBox="1"/>
          <p:nvPr/>
        </p:nvSpPr>
        <p:spPr>
          <a:xfrm>
            <a:off x="10971957" y="6250632"/>
            <a:ext cx="1426866" cy="369332"/>
          </a:xfrm>
          <a:prstGeom prst="rect">
            <a:avLst/>
          </a:prstGeom>
          <a:noFill/>
        </p:spPr>
        <p:txBody>
          <a:bodyPr wrap="square" rtlCol="0">
            <a:spAutoFit/>
          </a:bodyPr>
          <a:lstStyle/>
          <a:p>
            <a:pPr algn="l">
              <a:spcBef>
                <a:spcPts val="600"/>
              </a:spcBef>
            </a:pPr>
            <a:r>
              <a:rPr lang="en-GB" b="1" noProof="1">
                <a:solidFill>
                  <a:schemeClr val="accent1"/>
                </a:solidFill>
              </a:rPr>
              <a:t>vito.be</a:t>
            </a:r>
          </a:p>
        </p:txBody>
      </p:sp>
    </p:spTree>
    <p:extLst>
      <p:ext uri="{BB962C8B-B14F-4D97-AF65-F5344CB8AC3E}">
        <p14:creationId xmlns:p14="http://schemas.microsoft.com/office/powerpoint/2010/main" val="2233821253"/>
      </p:ext>
    </p:extLst>
  </p:cSld>
  <p:clrMapOvr>
    <a:masterClrMapping/>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D6ED-F8F1-144E-9BB9-DBCBA38370E4}"/>
              </a:ext>
            </a:extLst>
          </p:cNvPr>
          <p:cNvSpPr>
            <a:spLocks noGrp="1"/>
          </p:cNvSpPr>
          <p:nvPr>
            <p:ph type="title"/>
          </p:nvPr>
        </p:nvSpPr>
        <p:spPr>
          <a:xfrm>
            <a:off x="1033158" y="234501"/>
            <a:ext cx="8538354" cy="881784"/>
          </a:xfrm>
        </p:spPr>
        <p:txBody>
          <a:bodyPr anchor="b">
            <a:normAutofit/>
          </a:bodyPr>
          <a:lstStyle>
            <a:lvl1pPr>
              <a:defRPr sz="2800">
                <a:solidFill>
                  <a:schemeClr val="accent1"/>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F7A5B1B9-1D9F-1D44-9B82-9310CF8FAADF}"/>
              </a:ext>
            </a:extLst>
          </p:cNvPr>
          <p:cNvSpPr>
            <a:spLocks noGrp="1"/>
          </p:cNvSpPr>
          <p:nvPr>
            <p:ph idx="1"/>
          </p:nvPr>
        </p:nvSpPr>
        <p:spPr>
          <a:xfrm>
            <a:off x="1033158" y="1867194"/>
            <a:ext cx="4808843" cy="4147663"/>
          </a:xfrm>
        </p:spPr>
        <p:txBody>
          <a:bodyPr>
            <a:normAutofit/>
          </a:bodyPr>
          <a:lstStyle>
            <a:lvl1pPr marL="271463" indent="-271463">
              <a:spcBef>
                <a:spcPts val="700"/>
              </a:spcBef>
              <a:buClr>
                <a:schemeClr val="accent5"/>
              </a:buClr>
              <a:buFont typeface="Wingdings" pitchFamily="2" charset="2"/>
              <a:buChar char="§"/>
              <a:tabLst/>
              <a:defRPr sz="2000">
                <a:solidFill>
                  <a:schemeClr val="accent1"/>
                </a:solidFill>
              </a:defRPr>
            </a:lvl1pPr>
            <a:lvl2pPr marL="498475" indent="-227013">
              <a:spcBef>
                <a:spcPts val="700"/>
              </a:spcBef>
              <a:buClr>
                <a:schemeClr val="accent5"/>
              </a:buClr>
              <a:tabLst/>
              <a:defRPr sz="1800">
                <a:solidFill>
                  <a:schemeClr val="accent1"/>
                </a:solidFill>
              </a:defRPr>
            </a:lvl2pPr>
            <a:lvl3pPr marL="758825" indent="-225425">
              <a:spcBef>
                <a:spcPts val="700"/>
              </a:spcBef>
              <a:buClr>
                <a:schemeClr val="accent5"/>
              </a:buClr>
              <a:buFont typeface="System Font Regular"/>
              <a:buChar char="-"/>
              <a:tabLst/>
              <a:defRPr sz="1600">
                <a:solidFill>
                  <a:schemeClr val="accent1"/>
                </a:solidFill>
              </a:defRPr>
            </a:lvl3pPr>
            <a:lvl4pPr marL="984250" indent="-225425">
              <a:spcBef>
                <a:spcPts val="700"/>
              </a:spcBef>
              <a:buClr>
                <a:schemeClr val="accent5"/>
              </a:buClr>
              <a:buFont typeface="Courier New" panose="02070309020205020404" pitchFamily="49" charset="0"/>
              <a:buChar char="o"/>
              <a:tabLst/>
              <a:defRPr sz="1400">
                <a:solidFill>
                  <a:schemeClr val="accent1"/>
                </a:solidFill>
              </a:defRPr>
            </a:lvl4pPr>
            <a:lvl5pPr>
              <a:buClr>
                <a:schemeClr val="accent5"/>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F0D3FDFC-5640-B844-8A89-1C97A14F044C}"/>
              </a:ext>
            </a:extLst>
          </p:cNvPr>
          <p:cNvSpPr>
            <a:spLocks noGrp="1"/>
          </p:cNvSpPr>
          <p:nvPr>
            <p:ph type="dt" sz="half" idx="10"/>
          </p:nvPr>
        </p:nvSpPr>
        <p:spPr>
          <a:xfrm>
            <a:off x="838200" y="7104496"/>
            <a:ext cx="2743200" cy="365125"/>
          </a:xfrm>
        </p:spPr>
        <p:txBody>
          <a:bodyPr/>
          <a:lstStyle/>
          <a:p>
            <a:fld id="{8D9B6C80-6E4C-9E41-99CA-827972CBEB8E}" type="datetimeFigureOut">
              <a:rPr lang="fr-FR" smtClean="0"/>
              <a:t>21/06/2026</a:t>
            </a:fld>
            <a:endParaRPr lang="fr-FR"/>
          </a:p>
        </p:txBody>
      </p:sp>
      <p:sp>
        <p:nvSpPr>
          <p:cNvPr id="5" name="Footer Placeholder 4">
            <a:extLst>
              <a:ext uri="{FF2B5EF4-FFF2-40B4-BE49-F238E27FC236}">
                <a16:creationId xmlns:a16="http://schemas.microsoft.com/office/drawing/2014/main" id="{4D865941-F347-B44E-8D5D-FB7F9F8E0C75}"/>
              </a:ext>
            </a:extLst>
          </p:cNvPr>
          <p:cNvSpPr>
            <a:spLocks noGrp="1"/>
          </p:cNvSpPr>
          <p:nvPr>
            <p:ph type="ftr" sz="quarter" idx="11"/>
          </p:nvPr>
        </p:nvSpPr>
        <p:spPr>
          <a:xfrm>
            <a:off x="4038600" y="7104496"/>
            <a:ext cx="4114800" cy="365125"/>
          </a:xfrm>
        </p:spPr>
        <p:txBody>
          <a:bodyPr/>
          <a:lstStyle/>
          <a:p>
            <a:endParaRPr lang="fr-FR"/>
          </a:p>
        </p:txBody>
      </p:sp>
      <p:sp>
        <p:nvSpPr>
          <p:cNvPr id="6" name="Slide Number Placeholder 5">
            <a:extLst>
              <a:ext uri="{FF2B5EF4-FFF2-40B4-BE49-F238E27FC236}">
                <a16:creationId xmlns:a16="http://schemas.microsoft.com/office/drawing/2014/main" id="{F9C139F4-B41C-B14C-B581-6CFBA3FC050D}"/>
              </a:ext>
            </a:extLst>
          </p:cNvPr>
          <p:cNvSpPr>
            <a:spLocks noGrp="1"/>
          </p:cNvSpPr>
          <p:nvPr>
            <p:ph type="sldNum" sz="quarter" idx="12"/>
          </p:nvPr>
        </p:nvSpPr>
        <p:spPr>
          <a:xfrm>
            <a:off x="8610600" y="7104496"/>
            <a:ext cx="2743200" cy="365125"/>
          </a:xfrm>
        </p:spPr>
        <p:txBody>
          <a:bodyPr/>
          <a:lstStyle/>
          <a:p>
            <a:fld id="{1AB4D76F-E98B-8C40-B24E-DBA088A9CE8A}" type="slidenum">
              <a:rPr lang="fr-FR" smtClean="0"/>
              <a:t>‹#›</a:t>
            </a:fld>
            <a:endParaRPr lang="fr-FR"/>
          </a:p>
        </p:txBody>
      </p:sp>
      <p:sp>
        <p:nvSpPr>
          <p:cNvPr id="9" name="Text Placeholder 2">
            <a:extLst>
              <a:ext uri="{FF2B5EF4-FFF2-40B4-BE49-F238E27FC236}">
                <a16:creationId xmlns:a16="http://schemas.microsoft.com/office/drawing/2014/main" id="{3EFED67C-E4C0-1A48-9582-F60B9FAA8AFB}"/>
              </a:ext>
            </a:extLst>
          </p:cNvPr>
          <p:cNvSpPr>
            <a:spLocks noGrp="1"/>
          </p:cNvSpPr>
          <p:nvPr>
            <p:ph type="body" idx="13" hasCustomPrompt="1"/>
          </p:nvPr>
        </p:nvSpPr>
        <p:spPr>
          <a:xfrm>
            <a:off x="1033163" y="1138492"/>
            <a:ext cx="8110837" cy="558217"/>
          </a:xfrm>
        </p:spPr>
        <p:txBody>
          <a:bodyPr>
            <a:noAutofit/>
          </a:bodyPr>
          <a:lstStyle>
            <a:lvl1pPr marL="0" indent="0">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a:t>
            </a:r>
          </a:p>
        </p:txBody>
      </p:sp>
      <p:sp>
        <p:nvSpPr>
          <p:cNvPr id="10" name="Chart Placeholder 9">
            <a:extLst>
              <a:ext uri="{FF2B5EF4-FFF2-40B4-BE49-F238E27FC236}">
                <a16:creationId xmlns:a16="http://schemas.microsoft.com/office/drawing/2014/main" id="{E7869743-128B-654A-8DCE-DD71A42FBA70}"/>
              </a:ext>
            </a:extLst>
          </p:cNvPr>
          <p:cNvSpPr>
            <a:spLocks noGrp="1"/>
          </p:cNvSpPr>
          <p:nvPr>
            <p:ph type="chart" sz="quarter" idx="14" hasCustomPrompt="1"/>
          </p:nvPr>
        </p:nvSpPr>
        <p:spPr>
          <a:xfrm>
            <a:off x="6209881" y="1898650"/>
            <a:ext cx="5486819" cy="4116207"/>
          </a:xfrm>
        </p:spPr>
        <p:txBody>
          <a:bodyPr tIns="468000">
            <a:normAutofit/>
          </a:bodyPr>
          <a:lstStyle>
            <a:lvl1pPr marL="0" indent="0" algn="ctr">
              <a:buFontTx/>
              <a:buNone/>
              <a:defRPr sz="1600"/>
            </a:lvl1pPr>
          </a:lstStyle>
          <a:p>
            <a:r>
              <a:rPr lang="en-GB"/>
              <a:t>Click icon to insert a chart</a:t>
            </a:r>
          </a:p>
        </p:txBody>
      </p:sp>
      <p:pic>
        <p:nvPicPr>
          <p:cNvPr id="11" name="Picture 10">
            <a:extLst>
              <a:ext uri="{FF2B5EF4-FFF2-40B4-BE49-F238E27FC236}">
                <a16:creationId xmlns:a16="http://schemas.microsoft.com/office/drawing/2014/main" id="{18B6BB97-4A46-434A-BFA4-E07824FAC7D9}"/>
              </a:ext>
            </a:extLst>
          </p:cNvPr>
          <p:cNvPicPr>
            <a:picLocks noChangeAspect="1"/>
          </p:cNvPicPr>
          <p:nvPr/>
        </p:nvPicPr>
        <p:blipFill>
          <a:blip r:embed="rId2"/>
          <a:stretch>
            <a:fillRect/>
          </a:stretch>
        </p:blipFill>
        <p:spPr>
          <a:xfrm>
            <a:off x="441823" y="6259202"/>
            <a:ext cx="1412940" cy="415640"/>
          </a:xfrm>
          <a:prstGeom prst="rect">
            <a:avLst/>
          </a:prstGeom>
        </p:spPr>
      </p:pic>
      <p:sp>
        <p:nvSpPr>
          <p:cNvPr id="12" name="TextBox 11">
            <a:extLst>
              <a:ext uri="{FF2B5EF4-FFF2-40B4-BE49-F238E27FC236}">
                <a16:creationId xmlns:a16="http://schemas.microsoft.com/office/drawing/2014/main" id="{EEB175C6-1ED0-1442-A78A-E571A3A1401A}"/>
              </a:ext>
            </a:extLst>
          </p:cNvPr>
          <p:cNvSpPr txBox="1"/>
          <p:nvPr/>
        </p:nvSpPr>
        <p:spPr>
          <a:xfrm>
            <a:off x="10971957" y="6250632"/>
            <a:ext cx="1426866" cy="369332"/>
          </a:xfrm>
          <a:prstGeom prst="rect">
            <a:avLst/>
          </a:prstGeom>
          <a:noFill/>
        </p:spPr>
        <p:txBody>
          <a:bodyPr wrap="square" rtlCol="0">
            <a:spAutoFit/>
          </a:bodyPr>
          <a:lstStyle/>
          <a:p>
            <a:pPr algn="l">
              <a:spcBef>
                <a:spcPts val="600"/>
              </a:spcBef>
            </a:pPr>
            <a:r>
              <a:rPr lang="en-GB" b="1" noProof="1">
                <a:solidFill>
                  <a:schemeClr val="accent1"/>
                </a:solidFill>
              </a:rPr>
              <a:t>vito.be</a:t>
            </a:r>
          </a:p>
        </p:txBody>
      </p:sp>
    </p:spTree>
    <p:extLst>
      <p:ext uri="{BB962C8B-B14F-4D97-AF65-F5344CB8AC3E}">
        <p14:creationId xmlns:p14="http://schemas.microsoft.com/office/powerpoint/2010/main" val="3115189590"/>
      </p:ext>
    </p:extLst>
  </p:cSld>
  <p:clrMapOvr>
    <a:masterClrMapping/>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D6ED-F8F1-144E-9BB9-DBCBA38370E4}"/>
              </a:ext>
            </a:extLst>
          </p:cNvPr>
          <p:cNvSpPr>
            <a:spLocks noGrp="1"/>
          </p:cNvSpPr>
          <p:nvPr>
            <p:ph type="title"/>
          </p:nvPr>
        </p:nvSpPr>
        <p:spPr>
          <a:xfrm>
            <a:off x="1033158" y="234501"/>
            <a:ext cx="8538354" cy="881784"/>
          </a:xfrm>
        </p:spPr>
        <p:txBody>
          <a:bodyPr anchor="b">
            <a:normAutofit/>
          </a:bodyPr>
          <a:lstStyle>
            <a:lvl1pPr>
              <a:defRPr sz="2800">
                <a:solidFill>
                  <a:schemeClr val="accent1"/>
                </a:solidFill>
              </a:defRPr>
            </a:lvl1pPr>
          </a:lstStyle>
          <a:p>
            <a:r>
              <a:rPr lang="en-US"/>
              <a:t>Click to edit Master title style</a:t>
            </a:r>
            <a:endParaRPr lang="fr-FR"/>
          </a:p>
        </p:txBody>
      </p:sp>
      <p:sp>
        <p:nvSpPr>
          <p:cNvPr id="4" name="Date Placeholder 3">
            <a:extLst>
              <a:ext uri="{FF2B5EF4-FFF2-40B4-BE49-F238E27FC236}">
                <a16:creationId xmlns:a16="http://schemas.microsoft.com/office/drawing/2014/main" id="{F0D3FDFC-5640-B844-8A89-1C97A14F044C}"/>
              </a:ext>
            </a:extLst>
          </p:cNvPr>
          <p:cNvSpPr>
            <a:spLocks noGrp="1"/>
          </p:cNvSpPr>
          <p:nvPr>
            <p:ph type="dt" sz="half" idx="10"/>
          </p:nvPr>
        </p:nvSpPr>
        <p:spPr>
          <a:xfrm>
            <a:off x="838200" y="7104496"/>
            <a:ext cx="2743200" cy="365125"/>
          </a:xfrm>
        </p:spPr>
        <p:txBody>
          <a:bodyPr/>
          <a:lstStyle/>
          <a:p>
            <a:fld id="{8D9B6C80-6E4C-9E41-99CA-827972CBEB8E}" type="datetimeFigureOut">
              <a:rPr lang="fr-FR" smtClean="0"/>
              <a:t>21/06/2026</a:t>
            </a:fld>
            <a:endParaRPr lang="fr-FR"/>
          </a:p>
        </p:txBody>
      </p:sp>
      <p:sp>
        <p:nvSpPr>
          <p:cNvPr id="5" name="Footer Placeholder 4">
            <a:extLst>
              <a:ext uri="{FF2B5EF4-FFF2-40B4-BE49-F238E27FC236}">
                <a16:creationId xmlns:a16="http://schemas.microsoft.com/office/drawing/2014/main" id="{4D865941-F347-B44E-8D5D-FB7F9F8E0C75}"/>
              </a:ext>
            </a:extLst>
          </p:cNvPr>
          <p:cNvSpPr>
            <a:spLocks noGrp="1"/>
          </p:cNvSpPr>
          <p:nvPr>
            <p:ph type="ftr" sz="quarter" idx="11"/>
          </p:nvPr>
        </p:nvSpPr>
        <p:spPr>
          <a:xfrm>
            <a:off x="4038600" y="7104496"/>
            <a:ext cx="4114800" cy="365125"/>
          </a:xfrm>
        </p:spPr>
        <p:txBody>
          <a:bodyPr/>
          <a:lstStyle/>
          <a:p>
            <a:endParaRPr lang="fr-FR"/>
          </a:p>
        </p:txBody>
      </p:sp>
      <p:sp>
        <p:nvSpPr>
          <p:cNvPr id="6" name="Slide Number Placeholder 5">
            <a:extLst>
              <a:ext uri="{FF2B5EF4-FFF2-40B4-BE49-F238E27FC236}">
                <a16:creationId xmlns:a16="http://schemas.microsoft.com/office/drawing/2014/main" id="{F9C139F4-B41C-B14C-B581-6CFBA3FC050D}"/>
              </a:ext>
            </a:extLst>
          </p:cNvPr>
          <p:cNvSpPr>
            <a:spLocks noGrp="1"/>
          </p:cNvSpPr>
          <p:nvPr>
            <p:ph type="sldNum" sz="quarter" idx="12"/>
          </p:nvPr>
        </p:nvSpPr>
        <p:spPr>
          <a:xfrm>
            <a:off x="8610600" y="7104496"/>
            <a:ext cx="2743200" cy="365125"/>
          </a:xfrm>
        </p:spPr>
        <p:txBody>
          <a:bodyPr/>
          <a:lstStyle/>
          <a:p>
            <a:fld id="{1AB4D76F-E98B-8C40-B24E-DBA088A9CE8A}" type="slidenum">
              <a:rPr lang="fr-FR" smtClean="0"/>
              <a:t>‹#›</a:t>
            </a:fld>
            <a:endParaRPr lang="fr-FR"/>
          </a:p>
        </p:txBody>
      </p:sp>
      <p:sp>
        <p:nvSpPr>
          <p:cNvPr id="9" name="Text Placeholder 2">
            <a:extLst>
              <a:ext uri="{FF2B5EF4-FFF2-40B4-BE49-F238E27FC236}">
                <a16:creationId xmlns:a16="http://schemas.microsoft.com/office/drawing/2014/main" id="{3EFED67C-E4C0-1A48-9582-F60B9FAA8AFB}"/>
              </a:ext>
            </a:extLst>
          </p:cNvPr>
          <p:cNvSpPr>
            <a:spLocks noGrp="1"/>
          </p:cNvSpPr>
          <p:nvPr>
            <p:ph type="body" idx="13" hasCustomPrompt="1"/>
          </p:nvPr>
        </p:nvSpPr>
        <p:spPr>
          <a:xfrm>
            <a:off x="1033163" y="1138492"/>
            <a:ext cx="8110837" cy="558217"/>
          </a:xfrm>
        </p:spPr>
        <p:txBody>
          <a:bodyPr>
            <a:noAutofit/>
          </a:bodyPr>
          <a:lstStyle>
            <a:lvl1pPr marL="0" indent="0">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a:t>
            </a:r>
          </a:p>
        </p:txBody>
      </p:sp>
      <p:pic>
        <p:nvPicPr>
          <p:cNvPr id="11" name="Picture 10">
            <a:extLst>
              <a:ext uri="{FF2B5EF4-FFF2-40B4-BE49-F238E27FC236}">
                <a16:creationId xmlns:a16="http://schemas.microsoft.com/office/drawing/2014/main" id="{18B6BB97-4A46-434A-BFA4-E07824FAC7D9}"/>
              </a:ext>
            </a:extLst>
          </p:cNvPr>
          <p:cNvPicPr>
            <a:picLocks noChangeAspect="1"/>
          </p:cNvPicPr>
          <p:nvPr/>
        </p:nvPicPr>
        <p:blipFill>
          <a:blip r:embed="rId2"/>
          <a:stretch>
            <a:fillRect/>
          </a:stretch>
        </p:blipFill>
        <p:spPr>
          <a:xfrm>
            <a:off x="441823" y="6259202"/>
            <a:ext cx="1412940" cy="415640"/>
          </a:xfrm>
          <a:prstGeom prst="rect">
            <a:avLst/>
          </a:prstGeom>
        </p:spPr>
      </p:pic>
      <p:sp>
        <p:nvSpPr>
          <p:cNvPr id="12" name="TextBox 11">
            <a:extLst>
              <a:ext uri="{FF2B5EF4-FFF2-40B4-BE49-F238E27FC236}">
                <a16:creationId xmlns:a16="http://schemas.microsoft.com/office/drawing/2014/main" id="{EEB175C6-1ED0-1442-A78A-E571A3A1401A}"/>
              </a:ext>
            </a:extLst>
          </p:cNvPr>
          <p:cNvSpPr txBox="1"/>
          <p:nvPr/>
        </p:nvSpPr>
        <p:spPr>
          <a:xfrm>
            <a:off x="10971957" y="6250632"/>
            <a:ext cx="1426866" cy="369332"/>
          </a:xfrm>
          <a:prstGeom prst="rect">
            <a:avLst/>
          </a:prstGeom>
          <a:noFill/>
        </p:spPr>
        <p:txBody>
          <a:bodyPr wrap="square" rtlCol="0">
            <a:spAutoFit/>
          </a:bodyPr>
          <a:lstStyle/>
          <a:p>
            <a:pPr algn="l">
              <a:spcBef>
                <a:spcPts val="600"/>
              </a:spcBef>
            </a:pPr>
            <a:r>
              <a:rPr lang="en-GB" b="1" noProof="1">
                <a:solidFill>
                  <a:schemeClr val="accent1"/>
                </a:solidFill>
              </a:rPr>
              <a:t>vito.be</a:t>
            </a:r>
          </a:p>
        </p:txBody>
      </p:sp>
      <p:sp>
        <p:nvSpPr>
          <p:cNvPr id="13" name="Table Placeholder 7">
            <a:extLst>
              <a:ext uri="{FF2B5EF4-FFF2-40B4-BE49-F238E27FC236}">
                <a16:creationId xmlns:a16="http://schemas.microsoft.com/office/drawing/2014/main" id="{BFC21DE4-81B4-AF45-812B-48075F4C411B}"/>
              </a:ext>
            </a:extLst>
          </p:cNvPr>
          <p:cNvSpPr>
            <a:spLocks noGrp="1"/>
          </p:cNvSpPr>
          <p:nvPr>
            <p:ph type="tbl" sz="quarter" idx="15" hasCustomPrompt="1"/>
          </p:nvPr>
        </p:nvSpPr>
        <p:spPr>
          <a:xfrm>
            <a:off x="1127125" y="1866900"/>
            <a:ext cx="9926062" cy="4148138"/>
          </a:xfrm>
        </p:spPr>
        <p:txBody>
          <a:bodyPr tIns="288000">
            <a:normAutofit/>
          </a:bodyPr>
          <a:lstStyle>
            <a:lvl1pPr marL="0" indent="0" algn="ctr">
              <a:buNone/>
              <a:defRPr sz="1600"/>
            </a:lvl1pPr>
          </a:lstStyle>
          <a:p>
            <a:r>
              <a:rPr lang="en-GB"/>
              <a:t>Click icon to insert  table</a:t>
            </a:r>
          </a:p>
        </p:txBody>
      </p:sp>
    </p:spTree>
    <p:extLst>
      <p:ext uri="{BB962C8B-B14F-4D97-AF65-F5344CB8AC3E}">
        <p14:creationId xmlns:p14="http://schemas.microsoft.com/office/powerpoint/2010/main" val="3066747347"/>
      </p:ext>
    </p:extLst>
  </p:cSld>
  <p:clrMapOvr>
    <a:masterClrMapping/>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ub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D6ED-F8F1-144E-9BB9-DBCBA38370E4}"/>
              </a:ext>
            </a:extLst>
          </p:cNvPr>
          <p:cNvSpPr>
            <a:spLocks noGrp="1"/>
          </p:cNvSpPr>
          <p:nvPr>
            <p:ph type="title"/>
          </p:nvPr>
        </p:nvSpPr>
        <p:spPr>
          <a:xfrm>
            <a:off x="1033158" y="234501"/>
            <a:ext cx="8538354" cy="881784"/>
          </a:xfrm>
        </p:spPr>
        <p:txBody>
          <a:bodyPr anchor="b">
            <a:normAutofit/>
          </a:bodyPr>
          <a:lstStyle>
            <a:lvl1pPr>
              <a:defRPr sz="2800">
                <a:solidFill>
                  <a:schemeClr val="accent1"/>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F7A5B1B9-1D9F-1D44-9B82-9310CF8FAADF}"/>
              </a:ext>
            </a:extLst>
          </p:cNvPr>
          <p:cNvSpPr>
            <a:spLocks noGrp="1"/>
          </p:cNvSpPr>
          <p:nvPr>
            <p:ph idx="1"/>
          </p:nvPr>
        </p:nvSpPr>
        <p:spPr>
          <a:xfrm>
            <a:off x="1033157" y="1867194"/>
            <a:ext cx="10478905" cy="4147663"/>
          </a:xfrm>
        </p:spPr>
        <p:txBody>
          <a:bodyPr>
            <a:normAutofit/>
          </a:bodyPr>
          <a:lstStyle>
            <a:lvl1pPr marL="271463" indent="-271463">
              <a:spcBef>
                <a:spcPts val="700"/>
              </a:spcBef>
              <a:buClr>
                <a:schemeClr val="accent5"/>
              </a:buClr>
              <a:buFont typeface="Wingdings" pitchFamily="2" charset="2"/>
              <a:buChar char="§"/>
              <a:tabLst/>
              <a:defRPr sz="2000">
                <a:solidFill>
                  <a:schemeClr val="accent1"/>
                </a:solidFill>
              </a:defRPr>
            </a:lvl1pPr>
            <a:lvl2pPr marL="498475" indent="-227013">
              <a:spcBef>
                <a:spcPts val="700"/>
              </a:spcBef>
              <a:buClr>
                <a:schemeClr val="accent5"/>
              </a:buClr>
              <a:tabLst/>
              <a:defRPr sz="1800">
                <a:solidFill>
                  <a:schemeClr val="accent1"/>
                </a:solidFill>
              </a:defRPr>
            </a:lvl2pPr>
            <a:lvl3pPr marL="758825" indent="-225425">
              <a:spcBef>
                <a:spcPts val="700"/>
              </a:spcBef>
              <a:buClr>
                <a:schemeClr val="accent5"/>
              </a:buClr>
              <a:buFont typeface="System Font Regular"/>
              <a:buChar char="-"/>
              <a:tabLst/>
              <a:defRPr sz="1600">
                <a:solidFill>
                  <a:schemeClr val="accent1"/>
                </a:solidFill>
              </a:defRPr>
            </a:lvl3pPr>
            <a:lvl4pPr marL="984250" indent="-225425">
              <a:spcBef>
                <a:spcPts val="700"/>
              </a:spcBef>
              <a:buClr>
                <a:schemeClr val="accent5"/>
              </a:buClr>
              <a:buFont typeface="Courier New" panose="02070309020205020404" pitchFamily="49" charset="0"/>
              <a:buChar char="o"/>
              <a:tabLst/>
              <a:defRPr sz="1400">
                <a:solidFill>
                  <a:schemeClr val="accent1"/>
                </a:solidFill>
              </a:defRPr>
            </a:lvl4pPr>
            <a:lvl5pPr>
              <a:buClr>
                <a:schemeClr val="accent5"/>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F0D3FDFC-5640-B844-8A89-1C97A14F044C}"/>
              </a:ext>
            </a:extLst>
          </p:cNvPr>
          <p:cNvSpPr>
            <a:spLocks noGrp="1"/>
          </p:cNvSpPr>
          <p:nvPr>
            <p:ph type="dt" sz="half" idx="10"/>
          </p:nvPr>
        </p:nvSpPr>
        <p:spPr>
          <a:xfrm>
            <a:off x="838200" y="7104496"/>
            <a:ext cx="2743200" cy="365125"/>
          </a:xfrm>
        </p:spPr>
        <p:txBody>
          <a:bodyPr/>
          <a:lstStyle/>
          <a:p>
            <a:fld id="{8D9B6C80-6E4C-9E41-99CA-827972CBEB8E}" type="datetimeFigureOut">
              <a:rPr lang="fr-FR" smtClean="0"/>
              <a:t>21/06/2026</a:t>
            </a:fld>
            <a:endParaRPr lang="fr-FR"/>
          </a:p>
        </p:txBody>
      </p:sp>
      <p:sp>
        <p:nvSpPr>
          <p:cNvPr id="5" name="Footer Placeholder 4">
            <a:extLst>
              <a:ext uri="{FF2B5EF4-FFF2-40B4-BE49-F238E27FC236}">
                <a16:creationId xmlns:a16="http://schemas.microsoft.com/office/drawing/2014/main" id="{4D865941-F347-B44E-8D5D-FB7F9F8E0C75}"/>
              </a:ext>
            </a:extLst>
          </p:cNvPr>
          <p:cNvSpPr>
            <a:spLocks noGrp="1"/>
          </p:cNvSpPr>
          <p:nvPr>
            <p:ph type="ftr" sz="quarter" idx="11"/>
          </p:nvPr>
        </p:nvSpPr>
        <p:spPr>
          <a:xfrm>
            <a:off x="4038600" y="7104496"/>
            <a:ext cx="4114800" cy="365125"/>
          </a:xfrm>
        </p:spPr>
        <p:txBody>
          <a:bodyPr/>
          <a:lstStyle/>
          <a:p>
            <a:endParaRPr lang="fr-FR"/>
          </a:p>
        </p:txBody>
      </p:sp>
      <p:sp>
        <p:nvSpPr>
          <p:cNvPr id="6" name="Slide Number Placeholder 5">
            <a:extLst>
              <a:ext uri="{FF2B5EF4-FFF2-40B4-BE49-F238E27FC236}">
                <a16:creationId xmlns:a16="http://schemas.microsoft.com/office/drawing/2014/main" id="{F9C139F4-B41C-B14C-B581-6CFBA3FC050D}"/>
              </a:ext>
            </a:extLst>
          </p:cNvPr>
          <p:cNvSpPr>
            <a:spLocks noGrp="1"/>
          </p:cNvSpPr>
          <p:nvPr>
            <p:ph type="sldNum" sz="quarter" idx="12"/>
          </p:nvPr>
        </p:nvSpPr>
        <p:spPr>
          <a:xfrm>
            <a:off x="8610600" y="7104496"/>
            <a:ext cx="2743200" cy="365125"/>
          </a:xfrm>
        </p:spPr>
        <p:txBody>
          <a:bodyPr/>
          <a:lstStyle/>
          <a:p>
            <a:fld id="{1AB4D76F-E98B-8C40-B24E-DBA088A9CE8A}" type="slidenum">
              <a:rPr lang="fr-FR" smtClean="0"/>
              <a:t>‹#›</a:t>
            </a:fld>
            <a:endParaRPr lang="fr-FR"/>
          </a:p>
        </p:txBody>
      </p:sp>
      <p:pic>
        <p:nvPicPr>
          <p:cNvPr id="8" name="Picture 7">
            <a:extLst>
              <a:ext uri="{FF2B5EF4-FFF2-40B4-BE49-F238E27FC236}">
                <a16:creationId xmlns:a16="http://schemas.microsoft.com/office/drawing/2014/main" id="{6F04237E-6FD3-A74D-8472-EEB0B2B577FE}"/>
              </a:ext>
            </a:extLst>
          </p:cNvPr>
          <p:cNvPicPr>
            <a:picLocks noChangeAspect="1"/>
          </p:cNvPicPr>
          <p:nvPr/>
        </p:nvPicPr>
        <p:blipFill>
          <a:blip r:embed="rId2"/>
          <a:stretch>
            <a:fillRect/>
          </a:stretch>
        </p:blipFill>
        <p:spPr>
          <a:xfrm>
            <a:off x="441823" y="6259202"/>
            <a:ext cx="1412940" cy="415640"/>
          </a:xfrm>
          <a:prstGeom prst="rect">
            <a:avLst/>
          </a:prstGeom>
        </p:spPr>
      </p:pic>
      <p:sp>
        <p:nvSpPr>
          <p:cNvPr id="9" name="Text Placeholder 2">
            <a:extLst>
              <a:ext uri="{FF2B5EF4-FFF2-40B4-BE49-F238E27FC236}">
                <a16:creationId xmlns:a16="http://schemas.microsoft.com/office/drawing/2014/main" id="{3EFED67C-E4C0-1A48-9582-F60B9FAA8AFB}"/>
              </a:ext>
            </a:extLst>
          </p:cNvPr>
          <p:cNvSpPr>
            <a:spLocks noGrp="1"/>
          </p:cNvSpPr>
          <p:nvPr>
            <p:ph type="body" idx="13" hasCustomPrompt="1"/>
          </p:nvPr>
        </p:nvSpPr>
        <p:spPr>
          <a:xfrm>
            <a:off x="1033163" y="1138492"/>
            <a:ext cx="8110837" cy="558217"/>
          </a:xfrm>
        </p:spPr>
        <p:txBody>
          <a:bodyPr>
            <a:noAutofit/>
          </a:bodyPr>
          <a:lstStyle>
            <a:lvl1pPr marL="0" indent="0">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a:t>
            </a:r>
          </a:p>
        </p:txBody>
      </p:sp>
      <p:sp>
        <p:nvSpPr>
          <p:cNvPr id="10" name="TextBox 9">
            <a:extLst>
              <a:ext uri="{FF2B5EF4-FFF2-40B4-BE49-F238E27FC236}">
                <a16:creationId xmlns:a16="http://schemas.microsoft.com/office/drawing/2014/main" id="{8253E912-47D0-204E-BE82-9B0B68DB5FF2}"/>
              </a:ext>
            </a:extLst>
          </p:cNvPr>
          <p:cNvSpPr txBox="1"/>
          <p:nvPr/>
        </p:nvSpPr>
        <p:spPr>
          <a:xfrm>
            <a:off x="10971957" y="6250632"/>
            <a:ext cx="1426866" cy="369332"/>
          </a:xfrm>
          <a:prstGeom prst="rect">
            <a:avLst/>
          </a:prstGeom>
          <a:noFill/>
        </p:spPr>
        <p:txBody>
          <a:bodyPr wrap="square" rtlCol="0">
            <a:spAutoFit/>
          </a:bodyPr>
          <a:lstStyle/>
          <a:p>
            <a:pPr algn="l">
              <a:spcBef>
                <a:spcPts val="600"/>
              </a:spcBef>
            </a:pPr>
            <a:r>
              <a:rPr lang="en-GB" b="1" noProof="1">
                <a:solidFill>
                  <a:schemeClr val="accent1"/>
                </a:solidFill>
              </a:rPr>
              <a:t>vito.be</a:t>
            </a:r>
          </a:p>
        </p:txBody>
      </p:sp>
    </p:spTree>
    <p:extLst>
      <p:ext uri="{BB962C8B-B14F-4D97-AF65-F5344CB8AC3E}">
        <p14:creationId xmlns:p14="http://schemas.microsoft.com/office/powerpoint/2010/main" val="1320820551"/>
      </p:ext>
    </p:extLst>
  </p:cSld>
  <p:clrMapOvr>
    <a:masterClrMapping/>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D6ED-F8F1-144E-9BB9-DBCBA38370E4}"/>
              </a:ext>
            </a:extLst>
          </p:cNvPr>
          <p:cNvSpPr>
            <a:spLocks noGrp="1"/>
          </p:cNvSpPr>
          <p:nvPr>
            <p:ph type="title"/>
          </p:nvPr>
        </p:nvSpPr>
        <p:spPr>
          <a:xfrm>
            <a:off x="1033158" y="234501"/>
            <a:ext cx="8538354" cy="881784"/>
          </a:xfrm>
        </p:spPr>
        <p:txBody>
          <a:bodyPr anchor="b">
            <a:normAutofit/>
          </a:bodyPr>
          <a:lstStyle>
            <a:lvl1pPr>
              <a:defRPr sz="2800">
                <a:solidFill>
                  <a:schemeClr val="accent1"/>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F7A5B1B9-1D9F-1D44-9B82-9310CF8FAADF}"/>
              </a:ext>
            </a:extLst>
          </p:cNvPr>
          <p:cNvSpPr>
            <a:spLocks noGrp="1"/>
          </p:cNvSpPr>
          <p:nvPr>
            <p:ph idx="1"/>
          </p:nvPr>
        </p:nvSpPr>
        <p:spPr>
          <a:xfrm>
            <a:off x="1033158" y="1520042"/>
            <a:ext cx="10443734" cy="4494815"/>
          </a:xfrm>
        </p:spPr>
        <p:txBody>
          <a:bodyPr>
            <a:normAutofit/>
          </a:bodyPr>
          <a:lstStyle>
            <a:lvl1pPr marL="271463" indent="-271463">
              <a:spcBef>
                <a:spcPts val="700"/>
              </a:spcBef>
              <a:buClr>
                <a:schemeClr val="accent5"/>
              </a:buClr>
              <a:buFont typeface="Wingdings" pitchFamily="2" charset="2"/>
              <a:buChar char="§"/>
              <a:tabLst/>
              <a:defRPr sz="2000">
                <a:solidFill>
                  <a:schemeClr val="accent1"/>
                </a:solidFill>
              </a:defRPr>
            </a:lvl1pPr>
            <a:lvl2pPr marL="498475" indent="-227013">
              <a:spcBef>
                <a:spcPts val="700"/>
              </a:spcBef>
              <a:buClr>
                <a:schemeClr val="accent5"/>
              </a:buClr>
              <a:tabLst/>
              <a:defRPr sz="1800">
                <a:solidFill>
                  <a:schemeClr val="accent1"/>
                </a:solidFill>
              </a:defRPr>
            </a:lvl2pPr>
            <a:lvl3pPr marL="758825" indent="-225425">
              <a:spcBef>
                <a:spcPts val="700"/>
              </a:spcBef>
              <a:buClr>
                <a:schemeClr val="accent5"/>
              </a:buClr>
              <a:buFont typeface="System Font Regular"/>
              <a:buChar char="-"/>
              <a:tabLst/>
              <a:defRPr sz="1600">
                <a:solidFill>
                  <a:schemeClr val="accent1"/>
                </a:solidFill>
              </a:defRPr>
            </a:lvl3pPr>
            <a:lvl4pPr marL="984250" indent="-225425">
              <a:spcBef>
                <a:spcPts val="700"/>
              </a:spcBef>
              <a:buClr>
                <a:schemeClr val="accent5"/>
              </a:buClr>
              <a:buFont typeface="Courier New" panose="02070309020205020404" pitchFamily="49" charset="0"/>
              <a:buChar char="o"/>
              <a:tabLst/>
              <a:defRPr sz="1400">
                <a:solidFill>
                  <a:schemeClr val="accent1"/>
                </a:solidFill>
              </a:defRPr>
            </a:lvl4pPr>
            <a:lvl5pPr>
              <a:buClr>
                <a:schemeClr val="accent5"/>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F0D3FDFC-5640-B844-8A89-1C97A14F044C}"/>
              </a:ext>
            </a:extLst>
          </p:cNvPr>
          <p:cNvSpPr>
            <a:spLocks noGrp="1"/>
          </p:cNvSpPr>
          <p:nvPr>
            <p:ph type="dt" sz="half" idx="10"/>
          </p:nvPr>
        </p:nvSpPr>
        <p:spPr>
          <a:xfrm>
            <a:off x="838200" y="7104496"/>
            <a:ext cx="2743200" cy="365125"/>
          </a:xfrm>
        </p:spPr>
        <p:txBody>
          <a:bodyPr/>
          <a:lstStyle/>
          <a:p>
            <a:fld id="{8D9B6C80-6E4C-9E41-99CA-827972CBEB8E}" type="datetimeFigureOut">
              <a:rPr lang="fr-FR" smtClean="0"/>
              <a:t>21/06/2026</a:t>
            </a:fld>
            <a:endParaRPr lang="fr-FR"/>
          </a:p>
        </p:txBody>
      </p:sp>
      <p:sp>
        <p:nvSpPr>
          <p:cNvPr id="5" name="Footer Placeholder 4">
            <a:extLst>
              <a:ext uri="{FF2B5EF4-FFF2-40B4-BE49-F238E27FC236}">
                <a16:creationId xmlns:a16="http://schemas.microsoft.com/office/drawing/2014/main" id="{4D865941-F347-B44E-8D5D-FB7F9F8E0C75}"/>
              </a:ext>
            </a:extLst>
          </p:cNvPr>
          <p:cNvSpPr>
            <a:spLocks noGrp="1"/>
          </p:cNvSpPr>
          <p:nvPr>
            <p:ph type="ftr" sz="quarter" idx="11"/>
          </p:nvPr>
        </p:nvSpPr>
        <p:spPr>
          <a:xfrm>
            <a:off x="4038600" y="7104496"/>
            <a:ext cx="4114800" cy="365125"/>
          </a:xfrm>
        </p:spPr>
        <p:txBody>
          <a:bodyPr/>
          <a:lstStyle/>
          <a:p>
            <a:endParaRPr lang="fr-FR"/>
          </a:p>
        </p:txBody>
      </p:sp>
      <p:sp>
        <p:nvSpPr>
          <p:cNvPr id="6" name="Slide Number Placeholder 5">
            <a:extLst>
              <a:ext uri="{FF2B5EF4-FFF2-40B4-BE49-F238E27FC236}">
                <a16:creationId xmlns:a16="http://schemas.microsoft.com/office/drawing/2014/main" id="{F9C139F4-B41C-B14C-B581-6CFBA3FC050D}"/>
              </a:ext>
            </a:extLst>
          </p:cNvPr>
          <p:cNvSpPr>
            <a:spLocks noGrp="1"/>
          </p:cNvSpPr>
          <p:nvPr>
            <p:ph type="sldNum" sz="quarter" idx="12"/>
          </p:nvPr>
        </p:nvSpPr>
        <p:spPr>
          <a:xfrm>
            <a:off x="8610600" y="7104496"/>
            <a:ext cx="2743200" cy="365125"/>
          </a:xfrm>
        </p:spPr>
        <p:txBody>
          <a:bodyPr/>
          <a:lstStyle/>
          <a:p>
            <a:fld id="{1AB4D76F-E98B-8C40-B24E-DBA088A9CE8A}" type="slidenum">
              <a:rPr lang="fr-FR" smtClean="0"/>
              <a:t>‹#›</a:t>
            </a:fld>
            <a:endParaRPr lang="fr-FR"/>
          </a:p>
        </p:txBody>
      </p:sp>
      <p:pic>
        <p:nvPicPr>
          <p:cNvPr id="10" name="Picture 9">
            <a:extLst>
              <a:ext uri="{FF2B5EF4-FFF2-40B4-BE49-F238E27FC236}">
                <a16:creationId xmlns:a16="http://schemas.microsoft.com/office/drawing/2014/main" id="{06C98EF9-5793-A74A-AA68-445F763B3D92}"/>
              </a:ext>
            </a:extLst>
          </p:cNvPr>
          <p:cNvPicPr>
            <a:picLocks noChangeAspect="1"/>
          </p:cNvPicPr>
          <p:nvPr/>
        </p:nvPicPr>
        <p:blipFill>
          <a:blip r:embed="rId2"/>
          <a:stretch>
            <a:fillRect/>
          </a:stretch>
        </p:blipFill>
        <p:spPr>
          <a:xfrm>
            <a:off x="441823" y="6259202"/>
            <a:ext cx="1412940" cy="415640"/>
          </a:xfrm>
          <a:prstGeom prst="rect">
            <a:avLst/>
          </a:prstGeom>
        </p:spPr>
      </p:pic>
      <p:sp>
        <p:nvSpPr>
          <p:cNvPr id="11" name="TextBox 10">
            <a:extLst>
              <a:ext uri="{FF2B5EF4-FFF2-40B4-BE49-F238E27FC236}">
                <a16:creationId xmlns:a16="http://schemas.microsoft.com/office/drawing/2014/main" id="{8DB5D4BE-96CE-B146-96E8-5AFF4FCFD6BA}"/>
              </a:ext>
            </a:extLst>
          </p:cNvPr>
          <p:cNvSpPr txBox="1"/>
          <p:nvPr/>
        </p:nvSpPr>
        <p:spPr>
          <a:xfrm>
            <a:off x="10971957" y="6250632"/>
            <a:ext cx="1426866" cy="369332"/>
          </a:xfrm>
          <a:prstGeom prst="rect">
            <a:avLst/>
          </a:prstGeom>
          <a:noFill/>
        </p:spPr>
        <p:txBody>
          <a:bodyPr wrap="square" rtlCol="0">
            <a:spAutoFit/>
          </a:bodyPr>
          <a:lstStyle/>
          <a:p>
            <a:pPr algn="l">
              <a:spcBef>
                <a:spcPts val="600"/>
              </a:spcBef>
            </a:pPr>
            <a:r>
              <a:rPr lang="en-GB" b="1" noProof="1">
                <a:solidFill>
                  <a:schemeClr val="accent1"/>
                </a:solidFill>
              </a:rPr>
              <a:t>vito.be</a:t>
            </a:r>
          </a:p>
        </p:txBody>
      </p:sp>
    </p:spTree>
    <p:extLst>
      <p:ext uri="{BB962C8B-B14F-4D97-AF65-F5344CB8AC3E}">
        <p14:creationId xmlns:p14="http://schemas.microsoft.com/office/powerpoint/2010/main" val="3191624877"/>
      </p:ext>
    </p:extLst>
  </p:cSld>
  <p:clrMapOvr>
    <a:masterClrMapping/>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 Tex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D6ED-F8F1-144E-9BB9-DBCBA38370E4}"/>
              </a:ext>
            </a:extLst>
          </p:cNvPr>
          <p:cNvSpPr>
            <a:spLocks noGrp="1"/>
          </p:cNvSpPr>
          <p:nvPr>
            <p:ph type="title"/>
          </p:nvPr>
        </p:nvSpPr>
        <p:spPr>
          <a:xfrm>
            <a:off x="1033158" y="234501"/>
            <a:ext cx="8538354" cy="881784"/>
          </a:xfrm>
        </p:spPr>
        <p:txBody>
          <a:bodyPr anchor="b">
            <a:normAutofit/>
          </a:bodyPr>
          <a:lstStyle>
            <a:lvl1pPr>
              <a:defRPr sz="2800">
                <a:solidFill>
                  <a:schemeClr val="accent1"/>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F7A5B1B9-1D9F-1D44-9B82-9310CF8FAADF}"/>
              </a:ext>
            </a:extLst>
          </p:cNvPr>
          <p:cNvSpPr>
            <a:spLocks noGrp="1"/>
          </p:cNvSpPr>
          <p:nvPr>
            <p:ph idx="1"/>
          </p:nvPr>
        </p:nvSpPr>
        <p:spPr>
          <a:xfrm>
            <a:off x="1033158" y="1520042"/>
            <a:ext cx="5641019" cy="4494815"/>
          </a:xfrm>
        </p:spPr>
        <p:txBody>
          <a:bodyPr>
            <a:normAutofit/>
          </a:bodyPr>
          <a:lstStyle>
            <a:lvl1pPr marL="271463" indent="-271463">
              <a:spcBef>
                <a:spcPts val="700"/>
              </a:spcBef>
              <a:buClr>
                <a:schemeClr val="accent5"/>
              </a:buClr>
              <a:buFont typeface="Wingdings" pitchFamily="2" charset="2"/>
              <a:buChar char="§"/>
              <a:tabLst/>
              <a:defRPr sz="2000">
                <a:solidFill>
                  <a:schemeClr val="accent1"/>
                </a:solidFill>
              </a:defRPr>
            </a:lvl1pPr>
            <a:lvl2pPr marL="498475" indent="-227013">
              <a:spcBef>
                <a:spcPts val="700"/>
              </a:spcBef>
              <a:buClr>
                <a:schemeClr val="accent5"/>
              </a:buClr>
              <a:tabLst/>
              <a:defRPr sz="1800">
                <a:solidFill>
                  <a:schemeClr val="accent1"/>
                </a:solidFill>
              </a:defRPr>
            </a:lvl2pPr>
            <a:lvl3pPr marL="758825" indent="-225425">
              <a:spcBef>
                <a:spcPts val="700"/>
              </a:spcBef>
              <a:buClr>
                <a:schemeClr val="accent5"/>
              </a:buClr>
              <a:buFont typeface="System Font Regular"/>
              <a:buChar char="-"/>
              <a:tabLst/>
              <a:defRPr sz="1600">
                <a:solidFill>
                  <a:schemeClr val="accent1"/>
                </a:solidFill>
              </a:defRPr>
            </a:lvl3pPr>
            <a:lvl4pPr marL="984250" indent="-225425">
              <a:spcBef>
                <a:spcPts val="700"/>
              </a:spcBef>
              <a:buClr>
                <a:schemeClr val="accent5"/>
              </a:buClr>
              <a:buFont typeface="Courier New" panose="02070309020205020404" pitchFamily="49" charset="0"/>
              <a:buChar char="o"/>
              <a:tabLst/>
              <a:defRPr sz="1400">
                <a:solidFill>
                  <a:schemeClr val="accent1"/>
                </a:solidFill>
              </a:defRPr>
            </a:lvl4pPr>
            <a:lvl5pPr>
              <a:buClr>
                <a:schemeClr val="accent5"/>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F0D3FDFC-5640-B844-8A89-1C97A14F044C}"/>
              </a:ext>
            </a:extLst>
          </p:cNvPr>
          <p:cNvSpPr>
            <a:spLocks noGrp="1"/>
          </p:cNvSpPr>
          <p:nvPr>
            <p:ph type="dt" sz="half" idx="10"/>
          </p:nvPr>
        </p:nvSpPr>
        <p:spPr>
          <a:xfrm>
            <a:off x="838200" y="7104496"/>
            <a:ext cx="2743200" cy="365125"/>
          </a:xfrm>
        </p:spPr>
        <p:txBody>
          <a:bodyPr/>
          <a:lstStyle/>
          <a:p>
            <a:fld id="{8D9B6C80-6E4C-9E41-99CA-827972CBEB8E}" type="datetimeFigureOut">
              <a:rPr lang="fr-FR" smtClean="0"/>
              <a:t>21/06/2026</a:t>
            </a:fld>
            <a:endParaRPr lang="fr-FR"/>
          </a:p>
        </p:txBody>
      </p:sp>
      <p:sp>
        <p:nvSpPr>
          <p:cNvPr id="5" name="Footer Placeholder 4">
            <a:extLst>
              <a:ext uri="{FF2B5EF4-FFF2-40B4-BE49-F238E27FC236}">
                <a16:creationId xmlns:a16="http://schemas.microsoft.com/office/drawing/2014/main" id="{4D865941-F347-B44E-8D5D-FB7F9F8E0C75}"/>
              </a:ext>
            </a:extLst>
          </p:cNvPr>
          <p:cNvSpPr>
            <a:spLocks noGrp="1"/>
          </p:cNvSpPr>
          <p:nvPr>
            <p:ph type="ftr" sz="quarter" idx="11"/>
          </p:nvPr>
        </p:nvSpPr>
        <p:spPr>
          <a:xfrm>
            <a:off x="4038600" y="7104496"/>
            <a:ext cx="4114800" cy="365125"/>
          </a:xfrm>
        </p:spPr>
        <p:txBody>
          <a:bodyPr/>
          <a:lstStyle/>
          <a:p>
            <a:endParaRPr lang="fr-FR"/>
          </a:p>
        </p:txBody>
      </p:sp>
      <p:sp>
        <p:nvSpPr>
          <p:cNvPr id="6" name="Slide Number Placeholder 5">
            <a:extLst>
              <a:ext uri="{FF2B5EF4-FFF2-40B4-BE49-F238E27FC236}">
                <a16:creationId xmlns:a16="http://schemas.microsoft.com/office/drawing/2014/main" id="{F9C139F4-B41C-B14C-B581-6CFBA3FC050D}"/>
              </a:ext>
            </a:extLst>
          </p:cNvPr>
          <p:cNvSpPr>
            <a:spLocks noGrp="1"/>
          </p:cNvSpPr>
          <p:nvPr>
            <p:ph type="sldNum" sz="quarter" idx="12"/>
          </p:nvPr>
        </p:nvSpPr>
        <p:spPr>
          <a:xfrm>
            <a:off x="8610600" y="7104496"/>
            <a:ext cx="2743200" cy="365125"/>
          </a:xfrm>
        </p:spPr>
        <p:txBody>
          <a:bodyPr/>
          <a:lstStyle/>
          <a:p>
            <a:fld id="{1AB4D76F-E98B-8C40-B24E-DBA088A9CE8A}" type="slidenum">
              <a:rPr lang="fr-FR" smtClean="0"/>
              <a:t>‹#›</a:t>
            </a:fld>
            <a:endParaRPr lang="fr-FR"/>
          </a:p>
        </p:txBody>
      </p:sp>
      <p:sp>
        <p:nvSpPr>
          <p:cNvPr id="9" name="Picture Placeholder 4">
            <a:extLst>
              <a:ext uri="{FF2B5EF4-FFF2-40B4-BE49-F238E27FC236}">
                <a16:creationId xmlns:a16="http://schemas.microsoft.com/office/drawing/2014/main" id="{277C0D3C-4701-C242-B15C-5DB4A0FFC09E}"/>
              </a:ext>
            </a:extLst>
          </p:cNvPr>
          <p:cNvSpPr>
            <a:spLocks noGrp="1"/>
          </p:cNvSpPr>
          <p:nvPr>
            <p:ph type="pic" sz="quarter" idx="14" hasCustomPrompt="1"/>
          </p:nvPr>
        </p:nvSpPr>
        <p:spPr>
          <a:xfrm>
            <a:off x="6947065" y="1611984"/>
            <a:ext cx="5244935" cy="4402873"/>
          </a:xfrm>
          <a:solidFill>
            <a:schemeClr val="bg1">
              <a:lumMod val="95000"/>
            </a:schemeClr>
          </a:solidFill>
        </p:spPr>
        <p:txBody>
          <a:bodyPr tIns="324000">
            <a:normAutofit/>
          </a:bodyPr>
          <a:lstStyle>
            <a:lvl1pPr marL="0" indent="0" algn="ctr">
              <a:buFontTx/>
              <a:buNone/>
              <a:defRPr sz="1600"/>
            </a:lvl1pPr>
          </a:lstStyle>
          <a:p>
            <a:r>
              <a:rPr lang="en-GB"/>
              <a:t>Click icon to insert a picture</a:t>
            </a:r>
          </a:p>
        </p:txBody>
      </p:sp>
      <p:pic>
        <p:nvPicPr>
          <p:cNvPr id="11" name="Picture 10">
            <a:extLst>
              <a:ext uri="{FF2B5EF4-FFF2-40B4-BE49-F238E27FC236}">
                <a16:creationId xmlns:a16="http://schemas.microsoft.com/office/drawing/2014/main" id="{F7F3E5BF-4822-5C4A-9978-5C832A365D8D}"/>
              </a:ext>
            </a:extLst>
          </p:cNvPr>
          <p:cNvPicPr>
            <a:picLocks noChangeAspect="1"/>
          </p:cNvPicPr>
          <p:nvPr/>
        </p:nvPicPr>
        <p:blipFill>
          <a:blip r:embed="rId2"/>
          <a:stretch>
            <a:fillRect/>
          </a:stretch>
        </p:blipFill>
        <p:spPr>
          <a:xfrm>
            <a:off x="441823" y="6259202"/>
            <a:ext cx="1412940" cy="415640"/>
          </a:xfrm>
          <a:prstGeom prst="rect">
            <a:avLst/>
          </a:prstGeom>
        </p:spPr>
      </p:pic>
      <p:sp>
        <p:nvSpPr>
          <p:cNvPr id="12" name="TextBox 11">
            <a:extLst>
              <a:ext uri="{FF2B5EF4-FFF2-40B4-BE49-F238E27FC236}">
                <a16:creationId xmlns:a16="http://schemas.microsoft.com/office/drawing/2014/main" id="{E99B7960-71E9-B047-A1BF-AA943739DBB0}"/>
              </a:ext>
            </a:extLst>
          </p:cNvPr>
          <p:cNvSpPr txBox="1"/>
          <p:nvPr/>
        </p:nvSpPr>
        <p:spPr>
          <a:xfrm>
            <a:off x="10971957" y="6250632"/>
            <a:ext cx="1426866" cy="369332"/>
          </a:xfrm>
          <a:prstGeom prst="rect">
            <a:avLst/>
          </a:prstGeom>
          <a:noFill/>
        </p:spPr>
        <p:txBody>
          <a:bodyPr wrap="square" rtlCol="0">
            <a:spAutoFit/>
          </a:bodyPr>
          <a:lstStyle/>
          <a:p>
            <a:pPr algn="l">
              <a:spcBef>
                <a:spcPts val="600"/>
              </a:spcBef>
            </a:pPr>
            <a:r>
              <a:rPr lang="en-GB" b="1" noProof="1">
                <a:solidFill>
                  <a:schemeClr val="accent1"/>
                </a:solidFill>
              </a:rPr>
              <a:t>vito.be</a:t>
            </a:r>
          </a:p>
        </p:txBody>
      </p:sp>
    </p:spTree>
    <p:extLst>
      <p:ext uri="{BB962C8B-B14F-4D97-AF65-F5344CB8AC3E}">
        <p14:creationId xmlns:p14="http://schemas.microsoft.com/office/powerpoint/2010/main" val="2875075629"/>
      </p:ext>
    </p:extLst>
  </p:cSld>
  <p:clrMapOvr>
    <a:masterClrMapping/>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 Text and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D6ED-F8F1-144E-9BB9-DBCBA38370E4}"/>
              </a:ext>
            </a:extLst>
          </p:cNvPr>
          <p:cNvSpPr>
            <a:spLocks noGrp="1"/>
          </p:cNvSpPr>
          <p:nvPr>
            <p:ph type="title"/>
          </p:nvPr>
        </p:nvSpPr>
        <p:spPr>
          <a:xfrm>
            <a:off x="1033158" y="234501"/>
            <a:ext cx="8538354" cy="881784"/>
          </a:xfrm>
        </p:spPr>
        <p:txBody>
          <a:bodyPr anchor="b">
            <a:normAutofit/>
          </a:bodyPr>
          <a:lstStyle>
            <a:lvl1pPr>
              <a:defRPr sz="2800">
                <a:solidFill>
                  <a:schemeClr val="accent1"/>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F7A5B1B9-1D9F-1D44-9B82-9310CF8FAADF}"/>
              </a:ext>
            </a:extLst>
          </p:cNvPr>
          <p:cNvSpPr>
            <a:spLocks noGrp="1"/>
          </p:cNvSpPr>
          <p:nvPr>
            <p:ph idx="1"/>
          </p:nvPr>
        </p:nvSpPr>
        <p:spPr>
          <a:xfrm>
            <a:off x="1033158" y="1520042"/>
            <a:ext cx="6292090" cy="4494815"/>
          </a:xfrm>
        </p:spPr>
        <p:txBody>
          <a:bodyPr>
            <a:normAutofit/>
          </a:bodyPr>
          <a:lstStyle>
            <a:lvl1pPr marL="271463" indent="-271463">
              <a:spcBef>
                <a:spcPts val="700"/>
              </a:spcBef>
              <a:buClr>
                <a:schemeClr val="accent5"/>
              </a:buClr>
              <a:buFont typeface="Wingdings" pitchFamily="2" charset="2"/>
              <a:buChar char="§"/>
              <a:tabLst/>
              <a:defRPr sz="2000">
                <a:solidFill>
                  <a:schemeClr val="accent1"/>
                </a:solidFill>
              </a:defRPr>
            </a:lvl1pPr>
            <a:lvl2pPr marL="498475" indent="-227013">
              <a:spcBef>
                <a:spcPts val="700"/>
              </a:spcBef>
              <a:buClr>
                <a:schemeClr val="accent5"/>
              </a:buClr>
              <a:tabLst/>
              <a:defRPr sz="1800">
                <a:solidFill>
                  <a:schemeClr val="accent1"/>
                </a:solidFill>
              </a:defRPr>
            </a:lvl2pPr>
            <a:lvl3pPr marL="758825" indent="-225425">
              <a:spcBef>
                <a:spcPts val="700"/>
              </a:spcBef>
              <a:buClr>
                <a:schemeClr val="accent5"/>
              </a:buClr>
              <a:buFont typeface="System Font Regular"/>
              <a:buChar char="-"/>
              <a:tabLst/>
              <a:defRPr sz="1600">
                <a:solidFill>
                  <a:schemeClr val="accent1"/>
                </a:solidFill>
              </a:defRPr>
            </a:lvl3pPr>
            <a:lvl4pPr marL="984250" indent="-225425">
              <a:spcBef>
                <a:spcPts val="700"/>
              </a:spcBef>
              <a:buClr>
                <a:schemeClr val="accent5"/>
              </a:buClr>
              <a:buFont typeface="Courier New" panose="02070309020205020404" pitchFamily="49" charset="0"/>
              <a:buChar char="o"/>
              <a:tabLst/>
              <a:defRPr sz="1400">
                <a:solidFill>
                  <a:schemeClr val="accent1"/>
                </a:solidFill>
              </a:defRPr>
            </a:lvl4pPr>
            <a:lvl5pPr>
              <a:buClr>
                <a:schemeClr val="accent5"/>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F0D3FDFC-5640-B844-8A89-1C97A14F044C}"/>
              </a:ext>
            </a:extLst>
          </p:cNvPr>
          <p:cNvSpPr>
            <a:spLocks noGrp="1"/>
          </p:cNvSpPr>
          <p:nvPr>
            <p:ph type="dt" sz="half" idx="10"/>
          </p:nvPr>
        </p:nvSpPr>
        <p:spPr>
          <a:xfrm>
            <a:off x="838200" y="7104496"/>
            <a:ext cx="2743200" cy="365125"/>
          </a:xfrm>
        </p:spPr>
        <p:txBody>
          <a:bodyPr/>
          <a:lstStyle/>
          <a:p>
            <a:fld id="{8D9B6C80-6E4C-9E41-99CA-827972CBEB8E}" type="datetimeFigureOut">
              <a:rPr lang="fr-FR" smtClean="0"/>
              <a:t>21/06/2026</a:t>
            </a:fld>
            <a:endParaRPr lang="fr-FR"/>
          </a:p>
        </p:txBody>
      </p:sp>
      <p:sp>
        <p:nvSpPr>
          <p:cNvPr id="5" name="Footer Placeholder 4">
            <a:extLst>
              <a:ext uri="{FF2B5EF4-FFF2-40B4-BE49-F238E27FC236}">
                <a16:creationId xmlns:a16="http://schemas.microsoft.com/office/drawing/2014/main" id="{4D865941-F347-B44E-8D5D-FB7F9F8E0C75}"/>
              </a:ext>
            </a:extLst>
          </p:cNvPr>
          <p:cNvSpPr>
            <a:spLocks noGrp="1"/>
          </p:cNvSpPr>
          <p:nvPr>
            <p:ph type="ftr" sz="quarter" idx="11"/>
          </p:nvPr>
        </p:nvSpPr>
        <p:spPr>
          <a:xfrm>
            <a:off x="4038600" y="7104496"/>
            <a:ext cx="4114800" cy="365125"/>
          </a:xfrm>
        </p:spPr>
        <p:txBody>
          <a:bodyPr/>
          <a:lstStyle/>
          <a:p>
            <a:endParaRPr lang="fr-FR"/>
          </a:p>
        </p:txBody>
      </p:sp>
      <p:sp>
        <p:nvSpPr>
          <p:cNvPr id="6" name="Slide Number Placeholder 5">
            <a:extLst>
              <a:ext uri="{FF2B5EF4-FFF2-40B4-BE49-F238E27FC236}">
                <a16:creationId xmlns:a16="http://schemas.microsoft.com/office/drawing/2014/main" id="{F9C139F4-B41C-B14C-B581-6CFBA3FC050D}"/>
              </a:ext>
            </a:extLst>
          </p:cNvPr>
          <p:cNvSpPr>
            <a:spLocks noGrp="1"/>
          </p:cNvSpPr>
          <p:nvPr>
            <p:ph type="sldNum" sz="quarter" idx="12"/>
          </p:nvPr>
        </p:nvSpPr>
        <p:spPr>
          <a:xfrm>
            <a:off x="8610600" y="7104496"/>
            <a:ext cx="2743200" cy="365125"/>
          </a:xfrm>
        </p:spPr>
        <p:txBody>
          <a:bodyPr/>
          <a:lstStyle/>
          <a:p>
            <a:fld id="{1AB4D76F-E98B-8C40-B24E-DBA088A9CE8A}" type="slidenum">
              <a:rPr lang="fr-FR" smtClean="0"/>
              <a:t>‹#›</a:t>
            </a:fld>
            <a:endParaRPr lang="fr-FR"/>
          </a:p>
        </p:txBody>
      </p:sp>
      <p:sp>
        <p:nvSpPr>
          <p:cNvPr id="10" name="Picture Placeholder 4">
            <a:extLst>
              <a:ext uri="{FF2B5EF4-FFF2-40B4-BE49-F238E27FC236}">
                <a16:creationId xmlns:a16="http://schemas.microsoft.com/office/drawing/2014/main" id="{6B9CC72C-C902-0F4E-A0F6-A88EF385CCE3}"/>
              </a:ext>
            </a:extLst>
          </p:cNvPr>
          <p:cNvSpPr>
            <a:spLocks noGrp="1"/>
          </p:cNvSpPr>
          <p:nvPr>
            <p:ph type="pic" sz="quarter" idx="14" hasCustomPrompt="1"/>
          </p:nvPr>
        </p:nvSpPr>
        <p:spPr>
          <a:xfrm>
            <a:off x="7666892" y="1649843"/>
            <a:ext cx="4525108" cy="2088000"/>
          </a:xfrm>
          <a:solidFill>
            <a:schemeClr val="bg1">
              <a:lumMod val="95000"/>
            </a:schemeClr>
          </a:solidFill>
        </p:spPr>
        <p:txBody>
          <a:bodyPr tIns="324000">
            <a:normAutofit/>
          </a:bodyPr>
          <a:lstStyle>
            <a:lvl1pPr marL="0" indent="0" algn="ctr">
              <a:buFontTx/>
              <a:buNone/>
              <a:defRPr sz="1600"/>
            </a:lvl1pPr>
          </a:lstStyle>
          <a:p>
            <a:r>
              <a:rPr lang="en-GB"/>
              <a:t>Click icon to insert a picture</a:t>
            </a:r>
          </a:p>
        </p:txBody>
      </p:sp>
      <p:sp>
        <p:nvSpPr>
          <p:cNvPr id="11" name="Picture Placeholder 4">
            <a:extLst>
              <a:ext uri="{FF2B5EF4-FFF2-40B4-BE49-F238E27FC236}">
                <a16:creationId xmlns:a16="http://schemas.microsoft.com/office/drawing/2014/main" id="{44F310A7-07BB-4D40-963C-3D7EB8AD0C0D}"/>
              </a:ext>
            </a:extLst>
          </p:cNvPr>
          <p:cNvSpPr>
            <a:spLocks noGrp="1"/>
          </p:cNvSpPr>
          <p:nvPr>
            <p:ph type="pic" sz="quarter" idx="15" hasCustomPrompt="1"/>
          </p:nvPr>
        </p:nvSpPr>
        <p:spPr>
          <a:xfrm>
            <a:off x="7666891" y="3942761"/>
            <a:ext cx="4525108" cy="2088000"/>
          </a:xfrm>
          <a:solidFill>
            <a:schemeClr val="bg1">
              <a:lumMod val="95000"/>
            </a:schemeClr>
          </a:solidFill>
        </p:spPr>
        <p:txBody>
          <a:bodyPr tIns="324000">
            <a:normAutofit/>
          </a:bodyPr>
          <a:lstStyle>
            <a:lvl1pPr marL="0" indent="0" algn="ctr">
              <a:buFontTx/>
              <a:buNone/>
              <a:defRPr sz="1600"/>
            </a:lvl1pPr>
          </a:lstStyle>
          <a:p>
            <a:r>
              <a:rPr lang="en-GB"/>
              <a:t>Click icon to insert a picture</a:t>
            </a:r>
          </a:p>
        </p:txBody>
      </p:sp>
      <p:pic>
        <p:nvPicPr>
          <p:cNvPr id="15" name="Picture 14">
            <a:extLst>
              <a:ext uri="{FF2B5EF4-FFF2-40B4-BE49-F238E27FC236}">
                <a16:creationId xmlns:a16="http://schemas.microsoft.com/office/drawing/2014/main" id="{D36F6FB2-284E-904E-8C42-029BDAF58571}"/>
              </a:ext>
            </a:extLst>
          </p:cNvPr>
          <p:cNvPicPr>
            <a:picLocks noChangeAspect="1"/>
          </p:cNvPicPr>
          <p:nvPr/>
        </p:nvPicPr>
        <p:blipFill>
          <a:blip r:embed="rId2"/>
          <a:stretch>
            <a:fillRect/>
          </a:stretch>
        </p:blipFill>
        <p:spPr>
          <a:xfrm>
            <a:off x="441823" y="6259202"/>
            <a:ext cx="1412940" cy="415640"/>
          </a:xfrm>
          <a:prstGeom prst="rect">
            <a:avLst/>
          </a:prstGeom>
        </p:spPr>
      </p:pic>
      <p:sp>
        <p:nvSpPr>
          <p:cNvPr id="16" name="TextBox 15">
            <a:extLst>
              <a:ext uri="{FF2B5EF4-FFF2-40B4-BE49-F238E27FC236}">
                <a16:creationId xmlns:a16="http://schemas.microsoft.com/office/drawing/2014/main" id="{E5619C19-790A-2942-A71F-67018BBC2556}"/>
              </a:ext>
            </a:extLst>
          </p:cNvPr>
          <p:cNvSpPr txBox="1"/>
          <p:nvPr/>
        </p:nvSpPr>
        <p:spPr>
          <a:xfrm>
            <a:off x="10971957" y="6250632"/>
            <a:ext cx="1426866" cy="369332"/>
          </a:xfrm>
          <a:prstGeom prst="rect">
            <a:avLst/>
          </a:prstGeom>
          <a:noFill/>
        </p:spPr>
        <p:txBody>
          <a:bodyPr wrap="square" rtlCol="0">
            <a:spAutoFit/>
          </a:bodyPr>
          <a:lstStyle/>
          <a:p>
            <a:pPr algn="l">
              <a:spcBef>
                <a:spcPts val="600"/>
              </a:spcBef>
            </a:pPr>
            <a:r>
              <a:rPr lang="en-GB" b="1" noProof="1">
                <a:solidFill>
                  <a:schemeClr val="accent1"/>
                </a:solidFill>
              </a:rPr>
              <a:t>vito.be</a:t>
            </a:r>
          </a:p>
        </p:txBody>
      </p:sp>
    </p:spTree>
    <p:extLst>
      <p:ext uri="{BB962C8B-B14F-4D97-AF65-F5344CB8AC3E}">
        <p14:creationId xmlns:p14="http://schemas.microsoft.com/office/powerpoint/2010/main" val="1838605020"/>
      </p:ext>
    </p:extLst>
  </p:cSld>
  <p:clrMapOvr>
    <a:masterClrMapping/>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D6ED-F8F1-144E-9BB9-DBCBA38370E4}"/>
              </a:ext>
            </a:extLst>
          </p:cNvPr>
          <p:cNvSpPr>
            <a:spLocks noGrp="1"/>
          </p:cNvSpPr>
          <p:nvPr>
            <p:ph type="title"/>
          </p:nvPr>
        </p:nvSpPr>
        <p:spPr>
          <a:xfrm>
            <a:off x="1033158" y="234501"/>
            <a:ext cx="8538354" cy="881784"/>
          </a:xfrm>
        </p:spPr>
        <p:txBody>
          <a:bodyPr anchor="b">
            <a:normAutofit/>
          </a:bodyPr>
          <a:lstStyle>
            <a:lvl1pPr>
              <a:defRPr sz="2800">
                <a:solidFill>
                  <a:schemeClr val="accent1"/>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F7A5B1B9-1D9F-1D44-9B82-9310CF8FAADF}"/>
              </a:ext>
            </a:extLst>
          </p:cNvPr>
          <p:cNvSpPr>
            <a:spLocks noGrp="1"/>
          </p:cNvSpPr>
          <p:nvPr>
            <p:ph idx="1"/>
          </p:nvPr>
        </p:nvSpPr>
        <p:spPr>
          <a:xfrm>
            <a:off x="1033158" y="1520042"/>
            <a:ext cx="4948962" cy="4494815"/>
          </a:xfrm>
        </p:spPr>
        <p:txBody>
          <a:bodyPr>
            <a:normAutofit/>
          </a:bodyPr>
          <a:lstStyle>
            <a:lvl1pPr marL="271463" indent="-271463">
              <a:spcBef>
                <a:spcPts val="700"/>
              </a:spcBef>
              <a:buClr>
                <a:schemeClr val="accent5"/>
              </a:buClr>
              <a:buFont typeface="Wingdings" pitchFamily="2" charset="2"/>
              <a:buChar char="§"/>
              <a:tabLst/>
              <a:defRPr sz="2000">
                <a:solidFill>
                  <a:schemeClr val="accent1"/>
                </a:solidFill>
              </a:defRPr>
            </a:lvl1pPr>
            <a:lvl2pPr marL="498475" indent="-227013">
              <a:spcBef>
                <a:spcPts val="700"/>
              </a:spcBef>
              <a:buClr>
                <a:schemeClr val="accent5"/>
              </a:buClr>
              <a:tabLst/>
              <a:defRPr sz="1800">
                <a:solidFill>
                  <a:schemeClr val="accent1"/>
                </a:solidFill>
              </a:defRPr>
            </a:lvl2pPr>
            <a:lvl3pPr marL="758825" indent="-225425">
              <a:spcBef>
                <a:spcPts val="700"/>
              </a:spcBef>
              <a:buClr>
                <a:schemeClr val="accent5"/>
              </a:buClr>
              <a:buFont typeface="System Font Regular"/>
              <a:buChar char="-"/>
              <a:tabLst/>
              <a:defRPr sz="1600">
                <a:solidFill>
                  <a:schemeClr val="accent1"/>
                </a:solidFill>
              </a:defRPr>
            </a:lvl3pPr>
            <a:lvl4pPr marL="984250" indent="-225425">
              <a:spcBef>
                <a:spcPts val="700"/>
              </a:spcBef>
              <a:buClr>
                <a:schemeClr val="accent5"/>
              </a:buClr>
              <a:buFont typeface="Courier New" panose="02070309020205020404" pitchFamily="49" charset="0"/>
              <a:buChar char="o"/>
              <a:tabLst/>
              <a:defRPr sz="1400">
                <a:solidFill>
                  <a:schemeClr val="accent1"/>
                </a:solidFill>
              </a:defRPr>
            </a:lvl4pPr>
            <a:lvl5pPr>
              <a:buClr>
                <a:schemeClr val="accent5"/>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F0D3FDFC-5640-B844-8A89-1C97A14F044C}"/>
              </a:ext>
            </a:extLst>
          </p:cNvPr>
          <p:cNvSpPr>
            <a:spLocks noGrp="1"/>
          </p:cNvSpPr>
          <p:nvPr>
            <p:ph type="dt" sz="half" idx="10"/>
          </p:nvPr>
        </p:nvSpPr>
        <p:spPr>
          <a:xfrm>
            <a:off x="838200" y="7104496"/>
            <a:ext cx="2743200" cy="365125"/>
          </a:xfrm>
        </p:spPr>
        <p:txBody>
          <a:bodyPr/>
          <a:lstStyle/>
          <a:p>
            <a:fld id="{8D9B6C80-6E4C-9E41-99CA-827972CBEB8E}" type="datetimeFigureOut">
              <a:rPr lang="fr-FR" smtClean="0"/>
              <a:t>21/06/2026</a:t>
            </a:fld>
            <a:endParaRPr lang="fr-FR"/>
          </a:p>
        </p:txBody>
      </p:sp>
      <p:sp>
        <p:nvSpPr>
          <p:cNvPr id="5" name="Footer Placeholder 4">
            <a:extLst>
              <a:ext uri="{FF2B5EF4-FFF2-40B4-BE49-F238E27FC236}">
                <a16:creationId xmlns:a16="http://schemas.microsoft.com/office/drawing/2014/main" id="{4D865941-F347-B44E-8D5D-FB7F9F8E0C75}"/>
              </a:ext>
            </a:extLst>
          </p:cNvPr>
          <p:cNvSpPr>
            <a:spLocks noGrp="1"/>
          </p:cNvSpPr>
          <p:nvPr>
            <p:ph type="ftr" sz="quarter" idx="11"/>
          </p:nvPr>
        </p:nvSpPr>
        <p:spPr>
          <a:xfrm>
            <a:off x="4038600" y="7104496"/>
            <a:ext cx="4114800" cy="365125"/>
          </a:xfrm>
        </p:spPr>
        <p:txBody>
          <a:bodyPr/>
          <a:lstStyle/>
          <a:p>
            <a:endParaRPr lang="fr-FR"/>
          </a:p>
        </p:txBody>
      </p:sp>
      <p:sp>
        <p:nvSpPr>
          <p:cNvPr id="6" name="Slide Number Placeholder 5">
            <a:extLst>
              <a:ext uri="{FF2B5EF4-FFF2-40B4-BE49-F238E27FC236}">
                <a16:creationId xmlns:a16="http://schemas.microsoft.com/office/drawing/2014/main" id="{F9C139F4-B41C-B14C-B581-6CFBA3FC050D}"/>
              </a:ext>
            </a:extLst>
          </p:cNvPr>
          <p:cNvSpPr>
            <a:spLocks noGrp="1"/>
          </p:cNvSpPr>
          <p:nvPr>
            <p:ph type="sldNum" sz="quarter" idx="12"/>
          </p:nvPr>
        </p:nvSpPr>
        <p:spPr>
          <a:xfrm>
            <a:off x="8610600" y="7104496"/>
            <a:ext cx="2743200" cy="365125"/>
          </a:xfrm>
        </p:spPr>
        <p:txBody>
          <a:bodyPr/>
          <a:lstStyle/>
          <a:p>
            <a:fld id="{1AB4D76F-E98B-8C40-B24E-DBA088A9CE8A}" type="slidenum">
              <a:rPr lang="fr-FR" smtClean="0"/>
              <a:t>‹#›</a:t>
            </a:fld>
            <a:endParaRPr lang="fr-FR"/>
          </a:p>
        </p:txBody>
      </p:sp>
      <p:pic>
        <p:nvPicPr>
          <p:cNvPr id="8" name="Picture 7">
            <a:extLst>
              <a:ext uri="{FF2B5EF4-FFF2-40B4-BE49-F238E27FC236}">
                <a16:creationId xmlns:a16="http://schemas.microsoft.com/office/drawing/2014/main" id="{6F04237E-6FD3-A74D-8472-EEB0B2B577FE}"/>
              </a:ext>
            </a:extLst>
          </p:cNvPr>
          <p:cNvPicPr>
            <a:picLocks noChangeAspect="1"/>
          </p:cNvPicPr>
          <p:nvPr/>
        </p:nvPicPr>
        <p:blipFill>
          <a:blip r:embed="rId2"/>
          <a:stretch>
            <a:fillRect/>
          </a:stretch>
        </p:blipFill>
        <p:spPr>
          <a:xfrm>
            <a:off x="441823" y="6259202"/>
            <a:ext cx="1412940" cy="415640"/>
          </a:xfrm>
          <a:prstGeom prst="rect">
            <a:avLst/>
          </a:prstGeom>
        </p:spPr>
      </p:pic>
      <p:sp>
        <p:nvSpPr>
          <p:cNvPr id="9" name="Chart Placeholder 9">
            <a:extLst>
              <a:ext uri="{FF2B5EF4-FFF2-40B4-BE49-F238E27FC236}">
                <a16:creationId xmlns:a16="http://schemas.microsoft.com/office/drawing/2014/main" id="{25FF5F77-0C36-C648-97CC-7317D9CA4B1C}"/>
              </a:ext>
            </a:extLst>
          </p:cNvPr>
          <p:cNvSpPr>
            <a:spLocks noGrp="1"/>
          </p:cNvSpPr>
          <p:nvPr>
            <p:ph type="chart" sz="quarter" idx="14" hasCustomPrompt="1"/>
          </p:nvPr>
        </p:nvSpPr>
        <p:spPr>
          <a:xfrm>
            <a:off x="6209881" y="1520042"/>
            <a:ext cx="5486819" cy="4494815"/>
          </a:xfrm>
        </p:spPr>
        <p:txBody>
          <a:bodyPr tIns="468000">
            <a:normAutofit/>
          </a:bodyPr>
          <a:lstStyle>
            <a:lvl1pPr marL="0" indent="0" algn="ctr">
              <a:buFontTx/>
              <a:buNone/>
              <a:defRPr sz="1600"/>
            </a:lvl1pPr>
          </a:lstStyle>
          <a:p>
            <a:r>
              <a:rPr lang="en-GB"/>
              <a:t>Click icon to insert a chart</a:t>
            </a:r>
          </a:p>
        </p:txBody>
      </p:sp>
      <p:sp>
        <p:nvSpPr>
          <p:cNvPr id="7" name="TextBox 6">
            <a:extLst>
              <a:ext uri="{FF2B5EF4-FFF2-40B4-BE49-F238E27FC236}">
                <a16:creationId xmlns:a16="http://schemas.microsoft.com/office/drawing/2014/main" id="{4DA166D3-E4BB-9640-BF04-9836D98D39A3}"/>
              </a:ext>
            </a:extLst>
          </p:cNvPr>
          <p:cNvSpPr txBox="1"/>
          <p:nvPr/>
        </p:nvSpPr>
        <p:spPr>
          <a:xfrm>
            <a:off x="10971957" y="6250632"/>
            <a:ext cx="1426866" cy="369332"/>
          </a:xfrm>
          <a:prstGeom prst="rect">
            <a:avLst/>
          </a:prstGeom>
          <a:noFill/>
        </p:spPr>
        <p:txBody>
          <a:bodyPr wrap="square" rtlCol="0">
            <a:spAutoFit/>
          </a:bodyPr>
          <a:lstStyle/>
          <a:p>
            <a:pPr algn="l">
              <a:spcBef>
                <a:spcPts val="600"/>
              </a:spcBef>
            </a:pPr>
            <a:r>
              <a:rPr lang="en-GB" b="1" noProof="1">
                <a:solidFill>
                  <a:schemeClr val="accent1"/>
                </a:solidFill>
              </a:rPr>
              <a:t>vito.be</a:t>
            </a:r>
          </a:p>
        </p:txBody>
      </p:sp>
    </p:spTree>
    <p:extLst>
      <p:ext uri="{BB962C8B-B14F-4D97-AF65-F5344CB8AC3E}">
        <p14:creationId xmlns:p14="http://schemas.microsoft.com/office/powerpoint/2010/main" val="2781644924"/>
      </p:ext>
    </p:extLst>
  </p:cSld>
  <p:clrMapOvr>
    <a:masterClrMapping/>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D6ED-F8F1-144E-9BB9-DBCBA38370E4}"/>
              </a:ext>
            </a:extLst>
          </p:cNvPr>
          <p:cNvSpPr>
            <a:spLocks noGrp="1"/>
          </p:cNvSpPr>
          <p:nvPr>
            <p:ph type="title"/>
          </p:nvPr>
        </p:nvSpPr>
        <p:spPr>
          <a:xfrm>
            <a:off x="1033158" y="234501"/>
            <a:ext cx="8538354" cy="881784"/>
          </a:xfrm>
        </p:spPr>
        <p:txBody>
          <a:bodyPr anchor="b">
            <a:normAutofit/>
          </a:bodyPr>
          <a:lstStyle>
            <a:lvl1pPr>
              <a:defRPr sz="2800">
                <a:solidFill>
                  <a:schemeClr val="accent1"/>
                </a:solidFill>
              </a:defRPr>
            </a:lvl1pPr>
          </a:lstStyle>
          <a:p>
            <a:r>
              <a:rPr lang="en-US"/>
              <a:t>Click to edit Master title style</a:t>
            </a:r>
            <a:endParaRPr lang="fr-FR"/>
          </a:p>
        </p:txBody>
      </p:sp>
      <p:sp>
        <p:nvSpPr>
          <p:cNvPr id="4" name="Date Placeholder 3">
            <a:extLst>
              <a:ext uri="{FF2B5EF4-FFF2-40B4-BE49-F238E27FC236}">
                <a16:creationId xmlns:a16="http://schemas.microsoft.com/office/drawing/2014/main" id="{F0D3FDFC-5640-B844-8A89-1C97A14F044C}"/>
              </a:ext>
            </a:extLst>
          </p:cNvPr>
          <p:cNvSpPr>
            <a:spLocks noGrp="1"/>
          </p:cNvSpPr>
          <p:nvPr>
            <p:ph type="dt" sz="half" idx="10"/>
          </p:nvPr>
        </p:nvSpPr>
        <p:spPr>
          <a:xfrm>
            <a:off x="838200" y="7104496"/>
            <a:ext cx="2743200" cy="365125"/>
          </a:xfrm>
        </p:spPr>
        <p:txBody>
          <a:bodyPr/>
          <a:lstStyle/>
          <a:p>
            <a:fld id="{8D9B6C80-6E4C-9E41-99CA-827972CBEB8E}" type="datetimeFigureOut">
              <a:rPr lang="fr-FR" smtClean="0"/>
              <a:t>21/06/2026</a:t>
            </a:fld>
            <a:endParaRPr lang="fr-FR"/>
          </a:p>
        </p:txBody>
      </p:sp>
      <p:sp>
        <p:nvSpPr>
          <p:cNvPr id="5" name="Footer Placeholder 4">
            <a:extLst>
              <a:ext uri="{FF2B5EF4-FFF2-40B4-BE49-F238E27FC236}">
                <a16:creationId xmlns:a16="http://schemas.microsoft.com/office/drawing/2014/main" id="{4D865941-F347-B44E-8D5D-FB7F9F8E0C75}"/>
              </a:ext>
            </a:extLst>
          </p:cNvPr>
          <p:cNvSpPr>
            <a:spLocks noGrp="1"/>
          </p:cNvSpPr>
          <p:nvPr>
            <p:ph type="ftr" sz="quarter" idx="11"/>
          </p:nvPr>
        </p:nvSpPr>
        <p:spPr>
          <a:xfrm>
            <a:off x="4038600" y="7104496"/>
            <a:ext cx="4114800" cy="365125"/>
          </a:xfrm>
        </p:spPr>
        <p:txBody>
          <a:bodyPr/>
          <a:lstStyle/>
          <a:p>
            <a:endParaRPr lang="fr-FR"/>
          </a:p>
        </p:txBody>
      </p:sp>
      <p:sp>
        <p:nvSpPr>
          <p:cNvPr id="6" name="Slide Number Placeholder 5">
            <a:extLst>
              <a:ext uri="{FF2B5EF4-FFF2-40B4-BE49-F238E27FC236}">
                <a16:creationId xmlns:a16="http://schemas.microsoft.com/office/drawing/2014/main" id="{F9C139F4-B41C-B14C-B581-6CFBA3FC050D}"/>
              </a:ext>
            </a:extLst>
          </p:cNvPr>
          <p:cNvSpPr>
            <a:spLocks noGrp="1"/>
          </p:cNvSpPr>
          <p:nvPr>
            <p:ph type="sldNum" sz="quarter" idx="12"/>
          </p:nvPr>
        </p:nvSpPr>
        <p:spPr>
          <a:xfrm>
            <a:off x="8610600" y="7104496"/>
            <a:ext cx="2743200" cy="365125"/>
          </a:xfrm>
        </p:spPr>
        <p:txBody>
          <a:bodyPr/>
          <a:lstStyle/>
          <a:p>
            <a:fld id="{1AB4D76F-E98B-8C40-B24E-DBA088A9CE8A}" type="slidenum">
              <a:rPr lang="fr-FR" smtClean="0"/>
              <a:t>‹#›</a:t>
            </a:fld>
            <a:endParaRPr lang="fr-FR"/>
          </a:p>
        </p:txBody>
      </p:sp>
      <p:pic>
        <p:nvPicPr>
          <p:cNvPr id="8" name="Picture 7">
            <a:extLst>
              <a:ext uri="{FF2B5EF4-FFF2-40B4-BE49-F238E27FC236}">
                <a16:creationId xmlns:a16="http://schemas.microsoft.com/office/drawing/2014/main" id="{6F04237E-6FD3-A74D-8472-EEB0B2B577FE}"/>
              </a:ext>
            </a:extLst>
          </p:cNvPr>
          <p:cNvPicPr>
            <a:picLocks noChangeAspect="1"/>
          </p:cNvPicPr>
          <p:nvPr/>
        </p:nvPicPr>
        <p:blipFill>
          <a:blip r:embed="rId2"/>
          <a:stretch>
            <a:fillRect/>
          </a:stretch>
        </p:blipFill>
        <p:spPr>
          <a:xfrm>
            <a:off x="441823" y="6259202"/>
            <a:ext cx="1412940" cy="415640"/>
          </a:xfrm>
          <a:prstGeom prst="rect">
            <a:avLst/>
          </a:prstGeom>
        </p:spPr>
      </p:pic>
      <p:sp>
        <p:nvSpPr>
          <p:cNvPr id="7" name="TextBox 6">
            <a:extLst>
              <a:ext uri="{FF2B5EF4-FFF2-40B4-BE49-F238E27FC236}">
                <a16:creationId xmlns:a16="http://schemas.microsoft.com/office/drawing/2014/main" id="{4DA166D3-E4BB-9640-BF04-9836D98D39A3}"/>
              </a:ext>
            </a:extLst>
          </p:cNvPr>
          <p:cNvSpPr txBox="1"/>
          <p:nvPr/>
        </p:nvSpPr>
        <p:spPr>
          <a:xfrm>
            <a:off x="10971957" y="6250632"/>
            <a:ext cx="1426866" cy="369332"/>
          </a:xfrm>
          <a:prstGeom prst="rect">
            <a:avLst/>
          </a:prstGeom>
          <a:noFill/>
        </p:spPr>
        <p:txBody>
          <a:bodyPr wrap="square" rtlCol="0">
            <a:spAutoFit/>
          </a:bodyPr>
          <a:lstStyle/>
          <a:p>
            <a:pPr algn="l">
              <a:spcBef>
                <a:spcPts val="600"/>
              </a:spcBef>
            </a:pPr>
            <a:r>
              <a:rPr lang="en-GB" b="1" noProof="1">
                <a:solidFill>
                  <a:schemeClr val="accent1"/>
                </a:solidFill>
              </a:rPr>
              <a:t>vito.be</a:t>
            </a:r>
          </a:p>
        </p:txBody>
      </p:sp>
      <p:sp>
        <p:nvSpPr>
          <p:cNvPr id="10" name="Table Placeholder 7">
            <a:extLst>
              <a:ext uri="{FF2B5EF4-FFF2-40B4-BE49-F238E27FC236}">
                <a16:creationId xmlns:a16="http://schemas.microsoft.com/office/drawing/2014/main" id="{C20B2B7C-1923-EE4E-A3C6-68B36BDFFB2A}"/>
              </a:ext>
            </a:extLst>
          </p:cNvPr>
          <p:cNvSpPr>
            <a:spLocks noGrp="1"/>
          </p:cNvSpPr>
          <p:nvPr>
            <p:ph type="tbl" sz="quarter" idx="15" hasCustomPrompt="1"/>
          </p:nvPr>
        </p:nvSpPr>
        <p:spPr>
          <a:xfrm>
            <a:off x="1127125" y="1545939"/>
            <a:ext cx="9926062" cy="4469099"/>
          </a:xfrm>
        </p:spPr>
        <p:txBody>
          <a:bodyPr tIns="288000">
            <a:normAutofit/>
          </a:bodyPr>
          <a:lstStyle>
            <a:lvl1pPr marL="0" indent="0" algn="ctr">
              <a:buNone/>
              <a:defRPr sz="1600"/>
            </a:lvl1pPr>
          </a:lstStyle>
          <a:p>
            <a:r>
              <a:rPr lang="en-GB"/>
              <a:t>Click icon to insert  table</a:t>
            </a:r>
          </a:p>
        </p:txBody>
      </p:sp>
    </p:spTree>
    <p:extLst>
      <p:ext uri="{BB962C8B-B14F-4D97-AF65-F5344CB8AC3E}">
        <p14:creationId xmlns:p14="http://schemas.microsoft.com/office/powerpoint/2010/main" val="307193099"/>
      </p:ext>
    </p:extLst>
  </p:cSld>
  <p:clrMapOvr>
    <a:masterClrMapping/>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D6ED-F8F1-144E-9BB9-DBCBA38370E4}"/>
              </a:ext>
            </a:extLst>
          </p:cNvPr>
          <p:cNvSpPr>
            <a:spLocks noGrp="1"/>
          </p:cNvSpPr>
          <p:nvPr>
            <p:ph type="title"/>
          </p:nvPr>
        </p:nvSpPr>
        <p:spPr>
          <a:xfrm>
            <a:off x="1033158" y="234501"/>
            <a:ext cx="8538354" cy="881784"/>
          </a:xfrm>
        </p:spPr>
        <p:txBody>
          <a:bodyPr anchor="b">
            <a:normAutofit/>
          </a:bodyPr>
          <a:lstStyle>
            <a:lvl1pPr>
              <a:defRPr sz="2800">
                <a:solidFill>
                  <a:schemeClr val="accent1"/>
                </a:solidFill>
              </a:defRPr>
            </a:lvl1pPr>
          </a:lstStyle>
          <a:p>
            <a:r>
              <a:rPr lang="en-US"/>
              <a:t>Click to edit Master title style</a:t>
            </a:r>
            <a:endParaRPr lang="fr-FR"/>
          </a:p>
        </p:txBody>
      </p:sp>
      <p:sp>
        <p:nvSpPr>
          <p:cNvPr id="4" name="Date Placeholder 3">
            <a:extLst>
              <a:ext uri="{FF2B5EF4-FFF2-40B4-BE49-F238E27FC236}">
                <a16:creationId xmlns:a16="http://schemas.microsoft.com/office/drawing/2014/main" id="{F0D3FDFC-5640-B844-8A89-1C97A14F044C}"/>
              </a:ext>
            </a:extLst>
          </p:cNvPr>
          <p:cNvSpPr>
            <a:spLocks noGrp="1"/>
          </p:cNvSpPr>
          <p:nvPr>
            <p:ph type="dt" sz="half" idx="10"/>
          </p:nvPr>
        </p:nvSpPr>
        <p:spPr>
          <a:xfrm>
            <a:off x="838200" y="7104496"/>
            <a:ext cx="2743200" cy="365125"/>
          </a:xfrm>
        </p:spPr>
        <p:txBody>
          <a:bodyPr/>
          <a:lstStyle/>
          <a:p>
            <a:fld id="{8D9B6C80-6E4C-9E41-99CA-827972CBEB8E}" type="datetimeFigureOut">
              <a:rPr lang="fr-FR" smtClean="0"/>
              <a:t>21/06/2026</a:t>
            </a:fld>
            <a:endParaRPr lang="fr-FR"/>
          </a:p>
        </p:txBody>
      </p:sp>
      <p:sp>
        <p:nvSpPr>
          <p:cNvPr id="5" name="Footer Placeholder 4">
            <a:extLst>
              <a:ext uri="{FF2B5EF4-FFF2-40B4-BE49-F238E27FC236}">
                <a16:creationId xmlns:a16="http://schemas.microsoft.com/office/drawing/2014/main" id="{4D865941-F347-B44E-8D5D-FB7F9F8E0C75}"/>
              </a:ext>
            </a:extLst>
          </p:cNvPr>
          <p:cNvSpPr>
            <a:spLocks noGrp="1"/>
          </p:cNvSpPr>
          <p:nvPr>
            <p:ph type="ftr" sz="quarter" idx="11"/>
          </p:nvPr>
        </p:nvSpPr>
        <p:spPr>
          <a:xfrm>
            <a:off x="4038600" y="7104496"/>
            <a:ext cx="4114800" cy="365125"/>
          </a:xfrm>
        </p:spPr>
        <p:txBody>
          <a:bodyPr/>
          <a:lstStyle/>
          <a:p>
            <a:endParaRPr lang="fr-FR"/>
          </a:p>
        </p:txBody>
      </p:sp>
      <p:sp>
        <p:nvSpPr>
          <p:cNvPr id="6" name="Slide Number Placeholder 5">
            <a:extLst>
              <a:ext uri="{FF2B5EF4-FFF2-40B4-BE49-F238E27FC236}">
                <a16:creationId xmlns:a16="http://schemas.microsoft.com/office/drawing/2014/main" id="{F9C139F4-B41C-B14C-B581-6CFBA3FC050D}"/>
              </a:ext>
            </a:extLst>
          </p:cNvPr>
          <p:cNvSpPr>
            <a:spLocks noGrp="1"/>
          </p:cNvSpPr>
          <p:nvPr>
            <p:ph type="sldNum" sz="quarter" idx="12"/>
          </p:nvPr>
        </p:nvSpPr>
        <p:spPr>
          <a:xfrm>
            <a:off x="8610600" y="7104496"/>
            <a:ext cx="2743200" cy="365125"/>
          </a:xfrm>
        </p:spPr>
        <p:txBody>
          <a:bodyPr/>
          <a:lstStyle/>
          <a:p>
            <a:fld id="{1AB4D76F-E98B-8C40-B24E-DBA088A9CE8A}" type="slidenum">
              <a:rPr lang="fr-FR" smtClean="0"/>
              <a:t>‹#›</a:t>
            </a:fld>
            <a:endParaRPr lang="fr-FR"/>
          </a:p>
        </p:txBody>
      </p:sp>
      <p:sp>
        <p:nvSpPr>
          <p:cNvPr id="9" name="Text Placeholder 2">
            <a:extLst>
              <a:ext uri="{FF2B5EF4-FFF2-40B4-BE49-F238E27FC236}">
                <a16:creationId xmlns:a16="http://schemas.microsoft.com/office/drawing/2014/main" id="{3EFED67C-E4C0-1A48-9582-F60B9FAA8AFB}"/>
              </a:ext>
            </a:extLst>
          </p:cNvPr>
          <p:cNvSpPr>
            <a:spLocks noGrp="1"/>
          </p:cNvSpPr>
          <p:nvPr>
            <p:ph type="body" idx="13" hasCustomPrompt="1"/>
          </p:nvPr>
        </p:nvSpPr>
        <p:spPr>
          <a:xfrm>
            <a:off x="1033163" y="1138492"/>
            <a:ext cx="8110837" cy="558217"/>
          </a:xfrm>
        </p:spPr>
        <p:txBody>
          <a:bodyPr>
            <a:noAutofit/>
          </a:bodyPr>
          <a:lstStyle>
            <a:lvl1pPr marL="0" indent="0">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a:t>
            </a:r>
          </a:p>
        </p:txBody>
      </p:sp>
      <p:pic>
        <p:nvPicPr>
          <p:cNvPr id="11" name="Picture 10">
            <a:extLst>
              <a:ext uri="{FF2B5EF4-FFF2-40B4-BE49-F238E27FC236}">
                <a16:creationId xmlns:a16="http://schemas.microsoft.com/office/drawing/2014/main" id="{18B6BB97-4A46-434A-BFA4-E07824FAC7D9}"/>
              </a:ext>
            </a:extLst>
          </p:cNvPr>
          <p:cNvPicPr>
            <a:picLocks noChangeAspect="1"/>
          </p:cNvPicPr>
          <p:nvPr/>
        </p:nvPicPr>
        <p:blipFill>
          <a:blip r:embed="rId2"/>
          <a:stretch>
            <a:fillRect/>
          </a:stretch>
        </p:blipFill>
        <p:spPr>
          <a:xfrm>
            <a:off x="441823" y="6259202"/>
            <a:ext cx="1412940" cy="415640"/>
          </a:xfrm>
          <a:prstGeom prst="rect">
            <a:avLst/>
          </a:prstGeom>
        </p:spPr>
      </p:pic>
      <p:sp>
        <p:nvSpPr>
          <p:cNvPr id="12" name="TextBox 11">
            <a:extLst>
              <a:ext uri="{FF2B5EF4-FFF2-40B4-BE49-F238E27FC236}">
                <a16:creationId xmlns:a16="http://schemas.microsoft.com/office/drawing/2014/main" id="{EEB175C6-1ED0-1442-A78A-E571A3A1401A}"/>
              </a:ext>
            </a:extLst>
          </p:cNvPr>
          <p:cNvSpPr txBox="1"/>
          <p:nvPr/>
        </p:nvSpPr>
        <p:spPr>
          <a:xfrm>
            <a:off x="10971957" y="6250632"/>
            <a:ext cx="1426866" cy="369332"/>
          </a:xfrm>
          <a:prstGeom prst="rect">
            <a:avLst/>
          </a:prstGeom>
          <a:noFill/>
        </p:spPr>
        <p:txBody>
          <a:bodyPr wrap="square" rtlCol="0">
            <a:spAutoFit/>
          </a:bodyPr>
          <a:lstStyle/>
          <a:p>
            <a:pPr algn="l">
              <a:spcBef>
                <a:spcPts val="600"/>
              </a:spcBef>
            </a:pPr>
            <a:r>
              <a:rPr lang="en-GB" b="1" noProof="1">
                <a:solidFill>
                  <a:schemeClr val="accent1"/>
                </a:solidFill>
              </a:rPr>
              <a:t>vito.be</a:t>
            </a:r>
          </a:p>
        </p:txBody>
      </p:sp>
    </p:spTree>
    <p:extLst>
      <p:ext uri="{BB962C8B-B14F-4D97-AF65-F5344CB8AC3E}">
        <p14:creationId xmlns:p14="http://schemas.microsoft.com/office/powerpoint/2010/main" val="2702846213"/>
      </p:ext>
    </p:extLst>
  </p:cSld>
  <p:clrMapOvr>
    <a:masterClrMapping/>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D6ED-F8F1-144E-9BB9-DBCBA38370E4}"/>
              </a:ext>
            </a:extLst>
          </p:cNvPr>
          <p:cNvSpPr>
            <a:spLocks noGrp="1"/>
          </p:cNvSpPr>
          <p:nvPr>
            <p:ph type="title"/>
          </p:nvPr>
        </p:nvSpPr>
        <p:spPr>
          <a:xfrm>
            <a:off x="1033158" y="234501"/>
            <a:ext cx="8538354" cy="881784"/>
          </a:xfrm>
        </p:spPr>
        <p:txBody>
          <a:bodyPr anchor="b">
            <a:normAutofit/>
          </a:bodyPr>
          <a:lstStyle>
            <a:lvl1pPr>
              <a:defRPr sz="2800">
                <a:solidFill>
                  <a:schemeClr val="accent1"/>
                </a:solidFill>
              </a:defRPr>
            </a:lvl1pPr>
          </a:lstStyle>
          <a:p>
            <a:r>
              <a:rPr lang="en-US"/>
              <a:t>Click to edit Master title style</a:t>
            </a:r>
            <a:endParaRPr lang="fr-FR"/>
          </a:p>
        </p:txBody>
      </p:sp>
      <p:sp>
        <p:nvSpPr>
          <p:cNvPr id="4" name="Date Placeholder 3">
            <a:extLst>
              <a:ext uri="{FF2B5EF4-FFF2-40B4-BE49-F238E27FC236}">
                <a16:creationId xmlns:a16="http://schemas.microsoft.com/office/drawing/2014/main" id="{F0D3FDFC-5640-B844-8A89-1C97A14F044C}"/>
              </a:ext>
            </a:extLst>
          </p:cNvPr>
          <p:cNvSpPr>
            <a:spLocks noGrp="1"/>
          </p:cNvSpPr>
          <p:nvPr>
            <p:ph type="dt" sz="half" idx="10"/>
          </p:nvPr>
        </p:nvSpPr>
        <p:spPr>
          <a:xfrm>
            <a:off x="838200" y="7104496"/>
            <a:ext cx="2743200" cy="365125"/>
          </a:xfrm>
        </p:spPr>
        <p:txBody>
          <a:bodyPr/>
          <a:lstStyle/>
          <a:p>
            <a:fld id="{8D9B6C80-6E4C-9E41-99CA-827972CBEB8E}" type="datetimeFigureOut">
              <a:rPr lang="fr-FR" smtClean="0"/>
              <a:t>21/06/2026</a:t>
            </a:fld>
            <a:endParaRPr lang="fr-FR"/>
          </a:p>
        </p:txBody>
      </p:sp>
      <p:sp>
        <p:nvSpPr>
          <p:cNvPr id="5" name="Footer Placeholder 4">
            <a:extLst>
              <a:ext uri="{FF2B5EF4-FFF2-40B4-BE49-F238E27FC236}">
                <a16:creationId xmlns:a16="http://schemas.microsoft.com/office/drawing/2014/main" id="{4D865941-F347-B44E-8D5D-FB7F9F8E0C75}"/>
              </a:ext>
            </a:extLst>
          </p:cNvPr>
          <p:cNvSpPr>
            <a:spLocks noGrp="1"/>
          </p:cNvSpPr>
          <p:nvPr>
            <p:ph type="ftr" sz="quarter" idx="11"/>
          </p:nvPr>
        </p:nvSpPr>
        <p:spPr>
          <a:xfrm>
            <a:off x="4038600" y="7104496"/>
            <a:ext cx="4114800" cy="365125"/>
          </a:xfrm>
        </p:spPr>
        <p:txBody>
          <a:bodyPr/>
          <a:lstStyle/>
          <a:p>
            <a:endParaRPr lang="fr-FR"/>
          </a:p>
        </p:txBody>
      </p:sp>
      <p:sp>
        <p:nvSpPr>
          <p:cNvPr id="6" name="Slide Number Placeholder 5">
            <a:extLst>
              <a:ext uri="{FF2B5EF4-FFF2-40B4-BE49-F238E27FC236}">
                <a16:creationId xmlns:a16="http://schemas.microsoft.com/office/drawing/2014/main" id="{F9C139F4-B41C-B14C-B581-6CFBA3FC050D}"/>
              </a:ext>
            </a:extLst>
          </p:cNvPr>
          <p:cNvSpPr>
            <a:spLocks noGrp="1"/>
          </p:cNvSpPr>
          <p:nvPr>
            <p:ph type="sldNum" sz="quarter" idx="12"/>
          </p:nvPr>
        </p:nvSpPr>
        <p:spPr>
          <a:xfrm>
            <a:off x="8610600" y="7104496"/>
            <a:ext cx="2743200" cy="365125"/>
          </a:xfrm>
        </p:spPr>
        <p:txBody>
          <a:bodyPr/>
          <a:lstStyle/>
          <a:p>
            <a:fld id="{1AB4D76F-E98B-8C40-B24E-DBA088A9CE8A}" type="slidenum">
              <a:rPr lang="fr-FR" smtClean="0"/>
              <a:t>‹#›</a:t>
            </a:fld>
            <a:endParaRPr lang="fr-FR"/>
          </a:p>
        </p:txBody>
      </p:sp>
      <p:sp>
        <p:nvSpPr>
          <p:cNvPr id="9" name="Text Placeholder 2">
            <a:extLst>
              <a:ext uri="{FF2B5EF4-FFF2-40B4-BE49-F238E27FC236}">
                <a16:creationId xmlns:a16="http://schemas.microsoft.com/office/drawing/2014/main" id="{3EFED67C-E4C0-1A48-9582-F60B9FAA8AFB}"/>
              </a:ext>
            </a:extLst>
          </p:cNvPr>
          <p:cNvSpPr>
            <a:spLocks noGrp="1"/>
          </p:cNvSpPr>
          <p:nvPr>
            <p:ph type="body" idx="13" hasCustomPrompt="1"/>
          </p:nvPr>
        </p:nvSpPr>
        <p:spPr>
          <a:xfrm>
            <a:off x="1033163" y="1138492"/>
            <a:ext cx="8110837" cy="558217"/>
          </a:xfrm>
        </p:spPr>
        <p:txBody>
          <a:bodyPr>
            <a:noAutofit/>
          </a:bodyPr>
          <a:lstStyle>
            <a:lvl1pPr marL="0" indent="0">
              <a:buNone/>
              <a:defRPr sz="2000">
                <a:solidFill>
                  <a:schemeClr val="accent5">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a:t>
            </a:r>
          </a:p>
        </p:txBody>
      </p:sp>
      <p:pic>
        <p:nvPicPr>
          <p:cNvPr id="11" name="Picture 10">
            <a:extLst>
              <a:ext uri="{FF2B5EF4-FFF2-40B4-BE49-F238E27FC236}">
                <a16:creationId xmlns:a16="http://schemas.microsoft.com/office/drawing/2014/main" id="{18B6BB97-4A46-434A-BFA4-E07824FAC7D9}"/>
              </a:ext>
            </a:extLst>
          </p:cNvPr>
          <p:cNvPicPr>
            <a:picLocks noChangeAspect="1"/>
          </p:cNvPicPr>
          <p:nvPr/>
        </p:nvPicPr>
        <p:blipFill>
          <a:blip r:embed="rId2"/>
          <a:stretch>
            <a:fillRect/>
          </a:stretch>
        </p:blipFill>
        <p:spPr>
          <a:xfrm>
            <a:off x="441823" y="6259202"/>
            <a:ext cx="1412940" cy="415640"/>
          </a:xfrm>
          <a:prstGeom prst="rect">
            <a:avLst/>
          </a:prstGeom>
        </p:spPr>
      </p:pic>
      <p:sp>
        <p:nvSpPr>
          <p:cNvPr id="12" name="TextBox 11">
            <a:extLst>
              <a:ext uri="{FF2B5EF4-FFF2-40B4-BE49-F238E27FC236}">
                <a16:creationId xmlns:a16="http://schemas.microsoft.com/office/drawing/2014/main" id="{EEB175C6-1ED0-1442-A78A-E571A3A1401A}"/>
              </a:ext>
            </a:extLst>
          </p:cNvPr>
          <p:cNvSpPr txBox="1"/>
          <p:nvPr/>
        </p:nvSpPr>
        <p:spPr>
          <a:xfrm>
            <a:off x="10971957" y="6250632"/>
            <a:ext cx="1426866" cy="369332"/>
          </a:xfrm>
          <a:prstGeom prst="rect">
            <a:avLst/>
          </a:prstGeom>
          <a:noFill/>
        </p:spPr>
        <p:txBody>
          <a:bodyPr wrap="square" rtlCol="0">
            <a:spAutoFit/>
          </a:bodyPr>
          <a:lstStyle/>
          <a:p>
            <a:pPr algn="l">
              <a:spcBef>
                <a:spcPts val="600"/>
              </a:spcBef>
            </a:pPr>
            <a:r>
              <a:rPr lang="en-GB" b="1" noProof="1">
                <a:solidFill>
                  <a:schemeClr val="accent1"/>
                </a:solidFill>
              </a:rPr>
              <a:t>vito.be</a:t>
            </a:r>
          </a:p>
        </p:txBody>
      </p:sp>
      <p:sp>
        <p:nvSpPr>
          <p:cNvPr id="7" name="Text Placeholder 6">
            <a:extLst>
              <a:ext uri="{FF2B5EF4-FFF2-40B4-BE49-F238E27FC236}">
                <a16:creationId xmlns:a16="http://schemas.microsoft.com/office/drawing/2014/main" id="{F8E6993C-4425-C344-938D-0C1FC7052A45}"/>
              </a:ext>
            </a:extLst>
          </p:cNvPr>
          <p:cNvSpPr>
            <a:spLocks noGrp="1"/>
          </p:cNvSpPr>
          <p:nvPr>
            <p:ph type="body" sz="quarter" idx="14" hasCustomPrompt="1"/>
          </p:nvPr>
        </p:nvSpPr>
        <p:spPr>
          <a:xfrm>
            <a:off x="1033158" y="3748178"/>
            <a:ext cx="9877425" cy="72000"/>
          </a:xfrm>
          <a:prstGeom prst="roundRect">
            <a:avLst>
              <a:gd name="adj" fmla="val 50000"/>
            </a:avLst>
          </a:prstGeom>
          <a:solidFill>
            <a:schemeClr val="accent5"/>
          </a:solidFill>
        </p:spPr>
        <p:txBody>
          <a:bodyPr>
            <a:noAutofit/>
          </a:bodyPr>
          <a:lstStyle>
            <a:lvl1pPr marL="0" indent="0">
              <a:buFontTx/>
              <a:buNone/>
              <a:defRPr sz="100"/>
            </a:lvl1pPr>
          </a:lstStyle>
          <a:p>
            <a:pPr lvl="0"/>
            <a:r>
              <a:rPr lang="en-GB"/>
              <a:t> </a:t>
            </a:r>
          </a:p>
        </p:txBody>
      </p:sp>
      <p:sp>
        <p:nvSpPr>
          <p:cNvPr id="10" name="Text Placeholder 9">
            <a:extLst>
              <a:ext uri="{FF2B5EF4-FFF2-40B4-BE49-F238E27FC236}">
                <a16:creationId xmlns:a16="http://schemas.microsoft.com/office/drawing/2014/main" id="{666FA83F-B333-7F4F-B938-9EB51B513000}"/>
              </a:ext>
            </a:extLst>
          </p:cNvPr>
          <p:cNvSpPr>
            <a:spLocks noGrp="1"/>
          </p:cNvSpPr>
          <p:nvPr>
            <p:ph type="body" sz="quarter" idx="15" hasCustomPrompt="1"/>
          </p:nvPr>
        </p:nvSpPr>
        <p:spPr>
          <a:xfrm>
            <a:off x="1245417" y="3164194"/>
            <a:ext cx="36000" cy="612000"/>
          </a:xfrm>
          <a:prstGeom prst="roundRect">
            <a:avLst>
              <a:gd name="adj" fmla="val 50000"/>
            </a:avLst>
          </a:prstGeom>
          <a:solidFill>
            <a:schemeClr val="accent2"/>
          </a:solidFill>
        </p:spPr>
        <p:txBody>
          <a:bodyPr>
            <a:normAutofit/>
          </a:bodyPr>
          <a:lstStyle>
            <a:lvl1pPr marL="0" indent="0">
              <a:buFontTx/>
              <a:buNone/>
              <a:defRPr sz="100"/>
            </a:lvl1pPr>
          </a:lstStyle>
          <a:p>
            <a:pPr lvl="0"/>
            <a:r>
              <a:rPr lang="en-GB"/>
              <a:t> </a:t>
            </a:r>
          </a:p>
        </p:txBody>
      </p:sp>
      <p:sp>
        <p:nvSpPr>
          <p:cNvPr id="14" name="Text Placeholder 13">
            <a:extLst>
              <a:ext uri="{FF2B5EF4-FFF2-40B4-BE49-F238E27FC236}">
                <a16:creationId xmlns:a16="http://schemas.microsoft.com/office/drawing/2014/main" id="{871243D7-1271-4443-A1A3-D61ADE36B725}"/>
              </a:ext>
            </a:extLst>
          </p:cNvPr>
          <p:cNvSpPr>
            <a:spLocks noGrp="1"/>
          </p:cNvSpPr>
          <p:nvPr>
            <p:ph type="body" sz="quarter" idx="16"/>
          </p:nvPr>
        </p:nvSpPr>
        <p:spPr>
          <a:xfrm>
            <a:off x="441823" y="2126363"/>
            <a:ext cx="1638300" cy="983458"/>
          </a:xfrm>
        </p:spPr>
        <p:txBody>
          <a:bodyPr anchor="b">
            <a:noAutofit/>
          </a:bodyPr>
          <a:lstStyle>
            <a:lvl1pPr marL="0" indent="0" algn="ctr">
              <a:buFontTx/>
              <a:buNone/>
              <a:defRPr sz="1400" b="1">
                <a:solidFill>
                  <a:schemeClr val="accent1"/>
                </a:solidFill>
              </a:defRPr>
            </a:lvl1pPr>
            <a:lvl2pPr marL="12700" indent="0" algn="ctr">
              <a:buFontTx/>
              <a:buNone/>
              <a:tabLst/>
              <a:defRPr sz="1200"/>
            </a:lvl2pPr>
            <a:lvl3pPr>
              <a:defRPr sz="2000"/>
            </a:lvl3pPr>
            <a:lvl4pPr>
              <a:defRPr sz="2000"/>
            </a:lvl4pPr>
            <a:lvl5pPr>
              <a:defRPr sz="2000"/>
            </a:lvl5pPr>
          </a:lstStyle>
          <a:p>
            <a:pPr lvl="0"/>
            <a:r>
              <a:rPr lang="en-US"/>
              <a:t>Click to edit Master text styles</a:t>
            </a:r>
          </a:p>
          <a:p>
            <a:pPr lvl="1"/>
            <a:r>
              <a:rPr lang="en-US"/>
              <a:t>Second level</a:t>
            </a:r>
          </a:p>
        </p:txBody>
      </p:sp>
      <p:sp>
        <p:nvSpPr>
          <p:cNvPr id="15" name="Text Placeholder 13">
            <a:extLst>
              <a:ext uri="{FF2B5EF4-FFF2-40B4-BE49-F238E27FC236}">
                <a16:creationId xmlns:a16="http://schemas.microsoft.com/office/drawing/2014/main" id="{C64754B0-73A0-D74A-A2E7-47D53038EF20}"/>
              </a:ext>
            </a:extLst>
          </p:cNvPr>
          <p:cNvSpPr>
            <a:spLocks noGrp="1"/>
          </p:cNvSpPr>
          <p:nvPr>
            <p:ph type="body" sz="quarter" idx="17"/>
          </p:nvPr>
        </p:nvSpPr>
        <p:spPr>
          <a:xfrm>
            <a:off x="1408938" y="4476823"/>
            <a:ext cx="1638300" cy="983458"/>
          </a:xfrm>
        </p:spPr>
        <p:txBody>
          <a:bodyPr anchor="t">
            <a:noAutofit/>
          </a:bodyPr>
          <a:lstStyle>
            <a:lvl1pPr marL="0" indent="0" algn="ctr">
              <a:buFontTx/>
              <a:buNone/>
              <a:defRPr sz="1400" b="1"/>
            </a:lvl1pPr>
            <a:lvl2pPr marL="12700" indent="0" algn="ctr">
              <a:buFontTx/>
              <a:buNone/>
              <a:tabLst/>
              <a:defRPr sz="1200"/>
            </a:lvl2pPr>
            <a:lvl3pPr>
              <a:defRPr sz="2000"/>
            </a:lvl3pPr>
            <a:lvl4pPr>
              <a:defRPr sz="2000"/>
            </a:lvl4pPr>
            <a:lvl5pPr>
              <a:defRPr sz="2000"/>
            </a:lvl5pPr>
          </a:lstStyle>
          <a:p>
            <a:pPr lvl="0"/>
            <a:r>
              <a:rPr lang="en-US"/>
              <a:t>Click to edit Master text styles</a:t>
            </a:r>
          </a:p>
          <a:p>
            <a:pPr lvl="1"/>
            <a:r>
              <a:rPr lang="en-US"/>
              <a:t>Second level</a:t>
            </a:r>
          </a:p>
        </p:txBody>
      </p:sp>
      <p:sp>
        <p:nvSpPr>
          <p:cNvPr id="16" name="Text Placeholder 9">
            <a:extLst>
              <a:ext uri="{FF2B5EF4-FFF2-40B4-BE49-F238E27FC236}">
                <a16:creationId xmlns:a16="http://schemas.microsoft.com/office/drawing/2014/main" id="{FFF19183-ABF7-854F-A393-30E0C9B1FF46}"/>
              </a:ext>
            </a:extLst>
          </p:cNvPr>
          <p:cNvSpPr>
            <a:spLocks noGrp="1"/>
          </p:cNvSpPr>
          <p:nvPr>
            <p:ph type="body" sz="quarter" idx="18" hasCustomPrompt="1"/>
          </p:nvPr>
        </p:nvSpPr>
        <p:spPr>
          <a:xfrm>
            <a:off x="2209800" y="3784754"/>
            <a:ext cx="36000" cy="612000"/>
          </a:xfrm>
          <a:prstGeom prst="roundRect">
            <a:avLst>
              <a:gd name="adj" fmla="val 50000"/>
            </a:avLst>
          </a:prstGeom>
          <a:solidFill>
            <a:schemeClr val="accent2"/>
          </a:solidFill>
        </p:spPr>
        <p:txBody>
          <a:bodyPr>
            <a:normAutofit/>
          </a:bodyPr>
          <a:lstStyle>
            <a:lvl1pPr marL="0" indent="0">
              <a:buFontTx/>
              <a:buNone/>
              <a:defRPr sz="100"/>
            </a:lvl1pPr>
          </a:lstStyle>
          <a:p>
            <a:pPr lvl="0"/>
            <a:r>
              <a:rPr lang="en-GB"/>
              <a:t> </a:t>
            </a:r>
          </a:p>
        </p:txBody>
      </p:sp>
      <p:sp>
        <p:nvSpPr>
          <p:cNvPr id="17" name="Text Placeholder 9">
            <a:extLst>
              <a:ext uri="{FF2B5EF4-FFF2-40B4-BE49-F238E27FC236}">
                <a16:creationId xmlns:a16="http://schemas.microsoft.com/office/drawing/2014/main" id="{4EF5A605-8BB5-E142-A20D-AC83F50A5C8F}"/>
              </a:ext>
            </a:extLst>
          </p:cNvPr>
          <p:cNvSpPr>
            <a:spLocks noGrp="1"/>
          </p:cNvSpPr>
          <p:nvPr>
            <p:ph type="body" sz="quarter" idx="19" hasCustomPrompt="1"/>
          </p:nvPr>
        </p:nvSpPr>
        <p:spPr>
          <a:xfrm>
            <a:off x="3261653" y="3164194"/>
            <a:ext cx="36000" cy="612000"/>
          </a:xfrm>
          <a:prstGeom prst="roundRect">
            <a:avLst>
              <a:gd name="adj" fmla="val 50000"/>
            </a:avLst>
          </a:prstGeom>
          <a:solidFill>
            <a:schemeClr val="accent2"/>
          </a:solidFill>
        </p:spPr>
        <p:txBody>
          <a:bodyPr>
            <a:normAutofit/>
          </a:bodyPr>
          <a:lstStyle>
            <a:lvl1pPr marL="0" indent="0">
              <a:buFontTx/>
              <a:buNone/>
              <a:defRPr sz="100"/>
            </a:lvl1pPr>
          </a:lstStyle>
          <a:p>
            <a:pPr lvl="0"/>
            <a:r>
              <a:rPr lang="en-GB"/>
              <a:t> </a:t>
            </a:r>
          </a:p>
        </p:txBody>
      </p:sp>
      <p:sp>
        <p:nvSpPr>
          <p:cNvPr id="18" name="Text Placeholder 13">
            <a:extLst>
              <a:ext uri="{FF2B5EF4-FFF2-40B4-BE49-F238E27FC236}">
                <a16:creationId xmlns:a16="http://schemas.microsoft.com/office/drawing/2014/main" id="{7325FB54-CCB0-0D47-92B4-1170D2063CA3}"/>
              </a:ext>
            </a:extLst>
          </p:cNvPr>
          <p:cNvSpPr>
            <a:spLocks noGrp="1"/>
          </p:cNvSpPr>
          <p:nvPr>
            <p:ph type="body" sz="quarter" idx="20"/>
          </p:nvPr>
        </p:nvSpPr>
        <p:spPr>
          <a:xfrm>
            <a:off x="2458059" y="2126363"/>
            <a:ext cx="1638300" cy="983458"/>
          </a:xfrm>
        </p:spPr>
        <p:txBody>
          <a:bodyPr anchor="b">
            <a:noAutofit/>
          </a:bodyPr>
          <a:lstStyle>
            <a:lvl1pPr marL="0" indent="0" algn="ctr">
              <a:buFontTx/>
              <a:buNone/>
              <a:defRPr sz="1400" b="1">
                <a:solidFill>
                  <a:schemeClr val="accent1"/>
                </a:solidFill>
              </a:defRPr>
            </a:lvl1pPr>
            <a:lvl2pPr marL="12700" indent="0" algn="ctr">
              <a:buFontTx/>
              <a:buNone/>
              <a:tabLst/>
              <a:defRPr sz="1200"/>
            </a:lvl2pPr>
            <a:lvl3pPr>
              <a:defRPr sz="2000"/>
            </a:lvl3pPr>
            <a:lvl4pPr>
              <a:defRPr sz="2000"/>
            </a:lvl4pPr>
            <a:lvl5pPr>
              <a:defRPr sz="2000"/>
            </a:lvl5pPr>
          </a:lstStyle>
          <a:p>
            <a:pPr lvl="0"/>
            <a:r>
              <a:rPr lang="en-US"/>
              <a:t>Click to edit Master text styles</a:t>
            </a:r>
          </a:p>
          <a:p>
            <a:pPr lvl="1"/>
            <a:r>
              <a:rPr lang="en-US"/>
              <a:t>Second level</a:t>
            </a:r>
          </a:p>
        </p:txBody>
      </p:sp>
      <p:sp>
        <p:nvSpPr>
          <p:cNvPr id="19" name="Text Placeholder 9">
            <a:extLst>
              <a:ext uri="{FF2B5EF4-FFF2-40B4-BE49-F238E27FC236}">
                <a16:creationId xmlns:a16="http://schemas.microsoft.com/office/drawing/2014/main" id="{6C10A245-54AE-A841-BA3B-2BC6B6B5B8FD}"/>
              </a:ext>
            </a:extLst>
          </p:cNvPr>
          <p:cNvSpPr>
            <a:spLocks noGrp="1"/>
          </p:cNvSpPr>
          <p:nvPr>
            <p:ph type="body" sz="quarter" idx="21" hasCustomPrompt="1"/>
          </p:nvPr>
        </p:nvSpPr>
        <p:spPr>
          <a:xfrm>
            <a:off x="5277889" y="3164194"/>
            <a:ext cx="36000" cy="612000"/>
          </a:xfrm>
          <a:prstGeom prst="roundRect">
            <a:avLst>
              <a:gd name="adj" fmla="val 50000"/>
            </a:avLst>
          </a:prstGeom>
          <a:solidFill>
            <a:schemeClr val="accent2"/>
          </a:solidFill>
        </p:spPr>
        <p:txBody>
          <a:bodyPr>
            <a:normAutofit/>
          </a:bodyPr>
          <a:lstStyle>
            <a:lvl1pPr marL="0" indent="0">
              <a:buFontTx/>
              <a:buNone/>
              <a:defRPr sz="100"/>
            </a:lvl1pPr>
          </a:lstStyle>
          <a:p>
            <a:pPr lvl="0"/>
            <a:r>
              <a:rPr lang="en-GB"/>
              <a:t> </a:t>
            </a:r>
          </a:p>
        </p:txBody>
      </p:sp>
      <p:sp>
        <p:nvSpPr>
          <p:cNvPr id="20" name="Text Placeholder 13">
            <a:extLst>
              <a:ext uri="{FF2B5EF4-FFF2-40B4-BE49-F238E27FC236}">
                <a16:creationId xmlns:a16="http://schemas.microsoft.com/office/drawing/2014/main" id="{63C9C43D-ADCF-B449-9067-BAE811640F20}"/>
              </a:ext>
            </a:extLst>
          </p:cNvPr>
          <p:cNvSpPr>
            <a:spLocks noGrp="1"/>
          </p:cNvSpPr>
          <p:nvPr>
            <p:ph type="body" sz="quarter" idx="22"/>
          </p:nvPr>
        </p:nvSpPr>
        <p:spPr>
          <a:xfrm>
            <a:off x="4474295" y="2126363"/>
            <a:ext cx="1638300" cy="983458"/>
          </a:xfrm>
        </p:spPr>
        <p:txBody>
          <a:bodyPr anchor="b">
            <a:noAutofit/>
          </a:bodyPr>
          <a:lstStyle>
            <a:lvl1pPr marL="0" indent="0" algn="ctr">
              <a:buFontTx/>
              <a:buNone/>
              <a:defRPr sz="1400" b="1">
                <a:solidFill>
                  <a:schemeClr val="accent1"/>
                </a:solidFill>
              </a:defRPr>
            </a:lvl1pPr>
            <a:lvl2pPr marL="12700" indent="0" algn="ctr">
              <a:buFontTx/>
              <a:buNone/>
              <a:tabLst/>
              <a:defRPr sz="1200"/>
            </a:lvl2pPr>
            <a:lvl3pPr>
              <a:defRPr sz="2000"/>
            </a:lvl3pPr>
            <a:lvl4pPr>
              <a:defRPr sz="2000"/>
            </a:lvl4pPr>
            <a:lvl5pPr>
              <a:defRPr sz="2000"/>
            </a:lvl5pPr>
          </a:lstStyle>
          <a:p>
            <a:pPr lvl="0"/>
            <a:r>
              <a:rPr lang="en-US"/>
              <a:t>Click to edit Master text styles</a:t>
            </a:r>
          </a:p>
          <a:p>
            <a:pPr lvl="1"/>
            <a:r>
              <a:rPr lang="en-US"/>
              <a:t>Second level</a:t>
            </a:r>
          </a:p>
        </p:txBody>
      </p:sp>
      <p:sp>
        <p:nvSpPr>
          <p:cNvPr id="21" name="Text Placeholder 9">
            <a:extLst>
              <a:ext uri="{FF2B5EF4-FFF2-40B4-BE49-F238E27FC236}">
                <a16:creationId xmlns:a16="http://schemas.microsoft.com/office/drawing/2014/main" id="{98085A7C-665C-9B4C-8194-E3F78D17544C}"/>
              </a:ext>
            </a:extLst>
          </p:cNvPr>
          <p:cNvSpPr>
            <a:spLocks noGrp="1"/>
          </p:cNvSpPr>
          <p:nvPr>
            <p:ph type="body" sz="quarter" idx="23" hasCustomPrompt="1"/>
          </p:nvPr>
        </p:nvSpPr>
        <p:spPr>
          <a:xfrm>
            <a:off x="7294125" y="3164194"/>
            <a:ext cx="36000" cy="612000"/>
          </a:xfrm>
          <a:prstGeom prst="roundRect">
            <a:avLst>
              <a:gd name="adj" fmla="val 50000"/>
            </a:avLst>
          </a:prstGeom>
          <a:solidFill>
            <a:schemeClr val="accent2"/>
          </a:solidFill>
        </p:spPr>
        <p:txBody>
          <a:bodyPr>
            <a:normAutofit/>
          </a:bodyPr>
          <a:lstStyle>
            <a:lvl1pPr marL="0" indent="0">
              <a:buFontTx/>
              <a:buNone/>
              <a:defRPr sz="100"/>
            </a:lvl1pPr>
          </a:lstStyle>
          <a:p>
            <a:pPr lvl="0"/>
            <a:r>
              <a:rPr lang="en-GB"/>
              <a:t> </a:t>
            </a:r>
          </a:p>
        </p:txBody>
      </p:sp>
      <p:sp>
        <p:nvSpPr>
          <p:cNvPr id="22" name="Text Placeholder 13">
            <a:extLst>
              <a:ext uri="{FF2B5EF4-FFF2-40B4-BE49-F238E27FC236}">
                <a16:creationId xmlns:a16="http://schemas.microsoft.com/office/drawing/2014/main" id="{06DBA024-E318-C040-B6DC-998C557D2A45}"/>
              </a:ext>
            </a:extLst>
          </p:cNvPr>
          <p:cNvSpPr>
            <a:spLocks noGrp="1"/>
          </p:cNvSpPr>
          <p:nvPr>
            <p:ph type="body" sz="quarter" idx="24"/>
          </p:nvPr>
        </p:nvSpPr>
        <p:spPr>
          <a:xfrm>
            <a:off x="6490531" y="2126363"/>
            <a:ext cx="1638300" cy="983458"/>
          </a:xfrm>
        </p:spPr>
        <p:txBody>
          <a:bodyPr anchor="b">
            <a:noAutofit/>
          </a:bodyPr>
          <a:lstStyle>
            <a:lvl1pPr marL="0" indent="0" algn="ctr">
              <a:buFontTx/>
              <a:buNone/>
              <a:defRPr sz="1400" b="1">
                <a:solidFill>
                  <a:schemeClr val="accent1"/>
                </a:solidFill>
              </a:defRPr>
            </a:lvl1pPr>
            <a:lvl2pPr marL="12700" indent="0" algn="ctr">
              <a:buFontTx/>
              <a:buNone/>
              <a:tabLst/>
              <a:defRPr sz="1200"/>
            </a:lvl2pPr>
            <a:lvl3pPr>
              <a:defRPr sz="2000"/>
            </a:lvl3pPr>
            <a:lvl4pPr>
              <a:defRPr sz="2000"/>
            </a:lvl4pPr>
            <a:lvl5pPr>
              <a:defRPr sz="2000"/>
            </a:lvl5pPr>
          </a:lstStyle>
          <a:p>
            <a:pPr lvl="0"/>
            <a:r>
              <a:rPr lang="en-US"/>
              <a:t>Click to edit Master text styles</a:t>
            </a:r>
          </a:p>
          <a:p>
            <a:pPr lvl="1"/>
            <a:r>
              <a:rPr lang="en-US"/>
              <a:t>Second level</a:t>
            </a:r>
          </a:p>
        </p:txBody>
      </p:sp>
      <p:sp>
        <p:nvSpPr>
          <p:cNvPr id="23" name="Text Placeholder 9">
            <a:extLst>
              <a:ext uri="{FF2B5EF4-FFF2-40B4-BE49-F238E27FC236}">
                <a16:creationId xmlns:a16="http://schemas.microsoft.com/office/drawing/2014/main" id="{B0014FD0-E64F-4C45-A6E1-329A4CE030AE}"/>
              </a:ext>
            </a:extLst>
          </p:cNvPr>
          <p:cNvSpPr>
            <a:spLocks noGrp="1"/>
          </p:cNvSpPr>
          <p:nvPr>
            <p:ph type="body" sz="quarter" idx="25" hasCustomPrompt="1"/>
          </p:nvPr>
        </p:nvSpPr>
        <p:spPr>
          <a:xfrm>
            <a:off x="9310361" y="3164194"/>
            <a:ext cx="36000" cy="612000"/>
          </a:xfrm>
          <a:prstGeom prst="roundRect">
            <a:avLst>
              <a:gd name="adj" fmla="val 50000"/>
            </a:avLst>
          </a:prstGeom>
          <a:solidFill>
            <a:schemeClr val="accent2"/>
          </a:solidFill>
        </p:spPr>
        <p:txBody>
          <a:bodyPr>
            <a:normAutofit/>
          </a:bodyPr>
          <a:lstStyle>
            <a:lvl1pPr marL="0" indent="0">
              <a:buFontTx/>
              <a:buNone/>
              <a:defRPr sz="100"/>
            </a:lvl1pPr>
          </a:lstStyle>
          <a:p>
            <a:pPr lvl="0"/>
            <a:r>
              <a:rPr lang="en-GB"/>
              <a:t> </a:t>
            </a:r>
          </a:p>
        </p:txBody>
      </p:sp>
      <p:sp>
        <p:nvSpPr>
          <p:cNvPr id="24" name="Text Placeholder 13">
            <a:extLst>
              <a:ext uri="{FF2B5EF4-FFF2-40B4-BE49-F238E27FC236}">
                <a16:creationId xmlns:a16="http://schemas.microsoft.com/office/drawing/2014/main" id="{BB96F171-8CB9-6C4E-AD18-831364B41030}"/>
              </a:ext>
            </a:extLst>
          </p:cNvPr>
          <p:cNvSpPr>
            <a:spLocks noGrp="1"/>
          </p:cNvSpPr>
          <p:nvPr>
            <p:ph type="body" sz="quarter" idx="26"/>
          </p:nvPr>
        </p:nvSpPr>
        <p:spPr>
          <a:xfrm>
            <a:off x="8506767" y="2126363"/>
            <a:ext cx="1638300" cy="983458"/>
          </a:xfrm>
        </p:spPr>
        <p:txBody>
          <a:bodyPr anchor="b">
            <a:noAutofit/>
          </a:bodyPr>
          <a:lstStyle>
            <a:lvl1pPr marL="0" indent="0" algn="ctr">
              <a:buFontTx/>
              <a:buNone/>
              <a:defRPr sz="1400" b="1">
                <a:solidFill>
                  <a:schemeClr val="accent1"/>
                </a:solidFill>
              </a:defRPr>
            </a:lvl1pPr>
            <a:lvl2pPr marL="12700" indent="0" algn="ctr">
              <a:buFontTx/>
              <a:buNone/>
              <a:tabLst/>
              <a:defRPr sz="1200"/>
            </a:lvl2pPr>
            <a:lvl3pPr>
              <a:defRPr sz="2000"/>
            </a:lvl3pPr>
            <a:lvl4pPr>
              <a:defRPr sz="2000"/>
            </a:lvl4pPr>
            <a:lvl5pPr>
              <a:defRPr sz="2000"/>
            </a:lvl5pPr>
          </a:lstStyle>
          <a:p>
            <a:pPr lvl="0"/>
            <a:r>
              <a:rPr lang="en-US"/>
              <a:t>Click to edit Master text styles</a:t>
            </a:r>
          </a:p>
          <a:p>
            <a:pPr lvl="1"/>
            <a:r>
              <a:rPr lang="en-US"/>
              <a:t>Second level</a:t>
            </a:r>
          </a:p>
        </p:txBody>
      </p:sp>
      <p:sp>
        <p:nvSpPr>
          <p:cNvPr id="25" name="Text Placeholder 13">
            <a:extLst>
              <a:ext uri="{FF2B5EF4-FFF2-40B4-BE49-F238E27FC236}">
                <a16:creationId xmlns:a16="http://schemas.microsoft.com/office/drawing/2014/main" id="{85FFF75B-3794-7E49-AF19-BF2C771D29F6}"/>
              </a:ext>
            </a:extLst>
          </p:cNvPr>
          <p:cNvSpPr>
            <a:spLocks noGrp="1"/>
          </p:cNvSpPr>
          <p:nvPr>
            <p:ph type="body" sz="quarter" idx="27"/>
          </p:nvPr>
        </p:nvSpPr>
        <p:spPr>
          <a:xfrm>
            <a:off x="3422442" y="4476823"/>
            <a:ext cx="1638300" cy="983458"/>
          </a:xfrm>
        </p:spPr>
        <p:txBody>
          <a:bodyPr anchor="t">
            <a:noAutofit/>
          </a:bodyPr>
          <a:lstStyle>
            <a:lvl1pPr marL="0" indent="0" algn="ctr">
              <a:buFontTx/>
              <a:buNone/>
              <a:defRPr sz="1400" b="1">
                <a:solidFill>
                  <a:schemeClr val="accent1"/>
                </a:solidFill>
              </a:defRPr>
            </a:lvl1pPr>
            <a:lvl2pPr marL="12700" indent="0" algn="ctr">
              <a:buFontTx/>
              <a:buNone/>
              <a:tabLst/>
              <a:defRPr sz="1200"/>
            </a:lvl2pPr>
            <a:lvl3pPr>
              <a:defRPr sz="2000"/>
            </a:lvl3pPr>
            <a:lvl4pPr>
              <a:defRPr sz="2000"/>
            </a:lvl4pPr>
            <a:lvl5pPr>
              <a:defRPr sz="2000"/>
            </a:lvl5pPr>
          </a:lstStyle>
          <a:p>
            <a:pPr lvl="0"/>
            <a:r>
              <a:rPr lang="en-US"/>
              <a:t>Click to edit Master text styles</a:t>
            </a:r>
          </a:p>
          <a:p>
            <a:pPr lvl="1"/>
            <a:r>
              <a:rPr lang="en-US"/>
              <a:t>Second level</a:t>
            </a:r>
          </a:p>
        </p:txBody>
      </p:sp>
      <p:sp>
        <p:nvSpPr>
          <p:cNvPr id="26" name="Text Placeholder 9">
            <a:extLst>
              <a:ext uri="{FF2B5EF4-FFF2-40B4-BE49-F238E27FC236}">
                <a16:creationId xmlns:a16="http://schemas.microsoft.com/office/drawing/2014/main" id="{634CF6AF-5661-3E4D-83DB-C15E16D34622}"/>
              </a:ext>
            </a:extLst>
          </p:cNvPr>
          <p:cNvSpPr>
            <a:spLocks noGrp="1"/>
          </p:cNvSpPr>
          <p:nvPr>
            <p:ph type="body" sz="quarter" idx="28" hasCustomPrompt="1"/>
          </p:nvPr>
        </p:nvSpPr>
        <p:spPr>
          <a:xfrm>
            <a:off x="4223304" y="3784754"/>
            <a:ext cx="36000" cy="612000"/>
          </a:xfrm>
          <a:prstGeom prst="roundRect">
            <a:avLst>
              <a:gd name="adj" fmla="val 50000"/>
            </a:avLst>
          </a:prstGeom>
          <a:solidFill>
            <a:schemeClr val="accent2"/>
          </a:solidFill>
        </p:spPr>
        <p:txBody>
          <a:bodyPr>
            <a:normAutofit/>
          </a:bodyPr>
          <a:lstStyle>
            <a:lvl1pPr marL="0" indent="0">
              <a:buFontTx/>
              <a:buNone/>
              <a:defRPr sz="100"/>
            </a:lvl1pPr>
          </a:lstStyle>
          <a:p>
            <a:pPr lvl="0"/>
            <a:r>
              <a:rPr lang="en-GB"/>
              <a:t> </a:t>
            </a:r>
          </a:p>
        </p:txBody>
      </p:sp>
      <p:sp>
        <p:nvSpPr>
          <p:cNvPr id="27" name="Text Placeholder 13">
            <a:extLst>
              <a:ext uri="{FF2B5EF4-FFF2-40B4-BE49-F238E27FC236}">
                <a16:creationId xmlns:a16="http://schemas.microsoft.com/office/drawing/2014/main" id="{638DB5C9-0165-2B43-971A-AD22AD11298E}"/>
              </a:ext>
            </a:extLst>
          </p:cNvPr>
          <p:cNvSpPr>
            <a:spLocks noGrp="1"/>
          </p:cNvSpPr>
          <p:nvPr>
            <p:ph type="body" sz="quarter" idx="29"/>
          </p:nvPr>
        </p:nvSpPr>
        <p:spPr>
          <a:xfrm>
            <a:off x="5435946" y="4476823"/>
            <a:ext cx="1638300" cy="983458"/>
          </a:xfrm>
        </p:spPr>
        <p:txBody>
          <a:bodyPr anchor="t">
            <a:noAutofit/>
          </a:bodyPr>
          <a:lstStyle>
            <a:lvl1pPr marL="0" indent="0" algn="ctr">
              <a:buFontTx/>
              <a:buNone/>
              <a:defRPr sz="1400" b="1">
                <a:solidFill>
                  <a:schemeClr val="accent1"/>
                </a:solidFill>
              </a:defRPr>
            </a:lvl1pPr>
            <a:lvl2pPr marL="12700" indent="0" algn="ctr">
              <a:buFontTx/>
              <a:buNone/>
              <a:tabLst/>
              <a:defRPr sz="1200"/>
            </a:lvl2pPr>
            <a:lvl3pPr>
              <a:defRPr sz="2000"/>
            </a:lvl3pPr>
            <a:lvl4pPr>
              <a:defRPr sz="2000"/>
            </a:lvl4pPr>
            <a:lvl5pPr>
              <a:defRPr sz="2000"/>
            </a:lvl5pPr>
          </a:lstStyle>
          <a:p>
            <a:pPr lvl="0"/>
            <a:r>
              <a:rPr lang="en-US"/>
              <a:t>Click to edit Master text styles</a:t>
            </a:r>
          </a:p>
          <a:p>
            <a:pPr lvl="1"/>
            <a:r>
              <a:rPr lang="en-US"/>
              <a:t>Second level</a:t>
            </a:r>
          </a:p>
        </p:txBody>
      </p:sp>
      <p:sp>
        <p:nvSpPr>
          <p:cNvPr id="28" name="Text Placeholder 9">
            <a:extLst>
              <a:ext uri="{FF2B5EF4-FFF2-40B4-BE49-F238E27FC236}">
                <a16:creationId xmlns:a16="http://schemas.microsoft.com/office/drawing/2014/main" id="{43542C71-F6D0-FE4C-AC39-99A6F427CCB8}"/>
              </a:ext>
            </a:extLst>
          </p:cNvPr>
          <p:cNvSpPr>
            <a:spLocks noGrp="1"/>
          </p:cNvSpPr>
          <p:nvPr>
            <p:ph type="body" sz="quarter" idx="30" hasCustomPrompt="1"/>
          </p:nvPr>
        </p:nvSpPr>
        <p:spPr>
          <a:xfrm>
            <a:off x="6236808" y="3784754"/>
            <a:ext cx="36000" cy="612000"/>
          </a:xfrm>
          <a:prstGeom prst="roundRect">
            <a:avLst>
              <a:gd name="adj" fmla="val 50000"/>
            </a:avLst>
          </a:prstGeom>
          <a:solidFill>
            <a:schemeClr val="accent2"/>
          </a:solidFill>
        </p:spPr>
        <p:txBody>
          <a:bodyPr>
            <a:normAutofit/>
          </a:bodyPr>
          <a:lstStyle>
            <a:lvl1pPr marL="0" indent="0">
              <a:buFontTx/>
              <a:buNone/>
              <a:defRPr sz="100"/>
            </a:lvl1pPr>
          </a:lstStyle>
          <a:p>
            <a:pPr lvl="0"/>
            <a:r>
              <a:rPr lang="en-GB"/>
              <a:t> </a:t>
            </a:r>
          </a:p>
        </p:txBody>
      </p:sp>
      <p:sp>
        <p:nvSpPr>
          <p:cNvPr id="29" name="Text Placeholder 13">
            <a:extLst>
              <a:ext uri="{FF2B5EF4-FFF2-40B4-BE49-F238E27FC236}">
                <a16:creationId xmlns:a16="http://schemas.microsoft.com/office/drawing/2014/main" id="{DC40323E-33C7-3348-B410-E2E65DEAE522}"/>
              </a:ext>
            </a:extLst>
          </p:cNvPr>
          <p:cNvSpPr>
            <a:spLocks noGrp="1"/>
          </p:cNvSpPr>
          <p:nvPr>
            <p:ph type="body" sz="quarter" idx="31"/>
          </p:nvPr>
        </p:nvSpPr>
        <p:spPr>
          <a:xfrm>
            <a:off x="7449450" y="4476823"/>
            <a:ext cx="1638300" cy="983458"/>
          </a:xfrm>
        </p:spPr>
        <p:txBody>
          <a:bodyPr anchor="t">
            <a:noAutofit/>
          </a:bodyPr>
          <a:lstStyle>
            <a:lvl1pPr marL="0" indent="0" algn="ctr">
              <a:buFontTx/>
              <a:buNone/>
              <a:defRPr sz="1400" b="1">
                <a:solidFill>
                  <a:schemeClr val="accent1"/>
                </a:solidFill>
              </a:defRPr>
            </a:lvl1pPr>
            <a:lvl2pPr marL="12700" indent="0" algn="ctr">
              <a:buFontTx/>
              <a:buNone/>
              <a:tabLst/>
              <a:defRPr sz="1200"/>
            </a:lvl2pPr>
            <a:lvl3pPr>
              <a:defRPr sz="2000"/>
            </a:lvl3pPr>
            <a:lvl4pPr>
              <a:defRPr sz="2000"/>
            </a:lvl4pPr>
            <a:lvl5pPr>
              <a:defRPr sz="2000"/>
            </a:lvl5pPr>
          </a:lstStyle>
          <a:p>
            <a:pPr lvl="0"/>
            <a:r>
              <a:rPr lang="en-US"/>
              <a:t>Click to edit Master text styles</a:t>
            </a:r>
          </a:p>
          <a:p>
            <a:pPr lvl="1"/>
            <a:r>
              <a:rPr lang="en-US"/>
              <a:t>Second level</a:t>
            </a:r>
          </a:p>
        </p:txBody>
      </p:sp>
      <p:sp>
        <p:nvSpPr>
          <p:cNvPr id="30" name="Text Placeholder 9">
            <a:extLst>
              <a:ext uri="{FF2B5EF4-FFF2-40B4-BE49-F238E27FC236}">
                <a16:creationId xmlns:a16="http://schemas.microsoft.com/office/drawing/2014/main" id="{22DA1606-0568-4242-9820-9C583D0FB95D}"/>
              </a:ext>
            </a:extLst>
          </p:cNvPr>
          <p:cNvSpPr>
            <a:spLocks noGrp="1"/>
          </p:cNvSpPr>
          <p:nvPr>
            <p:ph type="body" sz="quarter" idx="32" hasCustomPrompt="1"/>
          </p:nvPr>
        </p:nvSpPr>
        <p:spPr>
          <a:xfrm>
            <a:off x="8250312" y="3784754"/>
            <a:ext cx="36000" cy="612000"/>
          </a:xfrm>
          <a:prstGeom prst="roundRect">
            <a:avLst>
              <a:gd name="adj" fmla="val 50000"/>
            </a:avLst>
          </a:prstGeom>
          <a:solidFill>
            <a:schemeClr val="accent2"/>
          </a:solidFill>
        </p:spPr>
        <p:txBody>
          <a:bodyPr>
            <a:normAutofit/>
          </a:bodyPr>
          <a:lstStyle>
            <a:lvl1pPr marL="0" indent="0">
              <a:buFontTx/>
              <a:buNone/>
              <a:defRPr sz="100"/>
            </a:lvl1pPr>
          </a:lstStyle>
          <a:p>
            <a:pPr lvl="0"/>
            <a:r>
              <a:rPr lang="en-GB"/>
              <a:t> </a:t>
            </a:r>
          </a:p>
        </p:txBody>
      </p:sp>
      <p:sp>
        <p:nvSpPr>
          <p:cNvPr id="31" name="Text Placeholder 13">
            <a:extLst>
              <a:ext uri="{FF2B5EF4-FFF2-40B4-BE49-F238E27FC236}">
                <a16:creationId xmlns:a16="http://schemas.microsoft.com/office/drawing/2014/main" id="{F2D8B01B-F61D-4446-A53C-DD3C3858A5A3}"/>
              </a:ext>
            </a:extLst>
          </p:cNvPr>
          <p:cNvSpPr>
            <a:spLocks noGrp="1"/>
          </p:cNvSpPr>
          <p:nvPr>
            <p:ph type="body" sz="quarter" idx="33"/>
          </p:nvPr>
        </p:nvSpPr>
        <p:spPr>
          <a:xfrm>
            <a:off x="9462954" y="4476823"/>
            <a:ext cx="1638300" cy="983458"/>
          </a:xfrm>
        </p:spPr>
        <p:txBody>
          <a:bodyPr anchor="t">
            <a:noAutofit/>
          </a:bodyPr>
          <a:lstStyle>
            <a:lvl1pPr marL="0" indent="0" algn="ctr">
              <a:buFontTx/>
              <a:buNone/>
              <a:defRPr sz="1400" b="1">
                <a:solidFill>
                  <a:schemeClr val="accent1"/>
                </a:solidFill>
              </a:defRPr>
            </a:lvl1pPr>
            <a:lvl2pPr marL="12700" indent="0" algn="ctr">
              <a:buFontTx/>
              <a:buNone/>
              <a:tabLst/>
              <a:defRPr sz="1200"/>
            </a:lvl2pPr>
            <a:lvl3pPr>
              <a:defRPr sz="2000"/>
            </a:lvl3pPr>
            <a:lvl4pPr>
              <a:defRPr sz="2000"/>
            </a:lvl4pPr>
            <a:lvl5pPr>
              <a:defRPr sz="2000"/>
            </a:lvl5pPr>
          </a:lstStyle>
          <a:p>
            <a:pPr lvl="0"/>
            <a:r>
              <a:rPr lang="en-US"/>
              <a:t>Click to edit Master text styles</a:t>
            </a:r>
          </a:p>
          <a:p>
            <a:pPr lvl="1"/>
            <a:r>
              <a:rPr lang="en-US"/>
              <a:t>Second level</a:t>
            </a:r>
          </a:p>
        </p:txBody>
      </p:sp>
      <p:sp>
        <p:nvSpPr>
          <p:cNvPr id="32" name="Text Placeholder 9">
            <a:extLst>
              <a:ext uri="{FF2B5EF4-FFF2-40B4-BE49-F238E27FC236}">
                <a16:creationId xmlns:a16="http://schemas.microsoft.com/office/drawing/2014/main" id="{5E7831FC-2811-6346-A2FE-6EB21E476F74}"/>
              </a:ext>
            </a:extLst>
          </p:cNvPr>
          <p:cNvSpPr>
            <a:spLocks noGrp="1"/>
          </p:cNvSpPr>
          <p:nvPr>
            <p:ph type="body" sz="quarter" idx="34" hasCustomPrompt="1"/>
          </p:nvPr>
        </p:nvSpPr>
        <p:spPr>
          <a:xfrm>
            <a:off x="10263816" y="3784754"/>
            <a:ext cx="36000" cy="612000"/>
          </a:xfrm>
          <a:prstGeom prst="roundRect">
            <a:avLst>
              <a:gd name="adj" fmla="val 50000"/>
            </a:avLst>
          </a:prstGeom>
          <a:solidFill>
            <a:schemeClr val="accent2"/>
          </a:solidFill>
        </p:spPr>
        <p:txBody>
          <a:bodyPr>
            <a:normAutofit/>
          </a:bodyPr>
          <a:lstStyle>
            <a:lvl1pPr marL="0" indent="0">
              <a:buFontTx/>
              <a:buNone/>
              <a:defRPr sz="100"/>
            </a:lvl1pPr>
          </a:lstStyle>
          <a:p>
            <a:pPr lvl="0"/>
            <a:r>
              <a:rPr lang="en-GB"/>
              <a:t> </a:t>
            </a:r>
          </a:p>
        </p:txBody>
      </p:sp>
    </p:spTree>
    <p:extLst>
      <p:ext uri="{BB962C8B-B14F-4D97-AF65-F5344CB8AC3E}">
        <p14:creationId xmlns:p14="http://schemas.microsoft.com/office/powerpoint/2010/main" val="1168861717"/>
      </p:ext>
    </p:extLst>
  </p:cSld>
  <p:clrMapOvr>
    <a:masterClrMapping/>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ullscreen Picture - L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5F6C448-6586-834C-9B17-D15F58B9BB17}"/>
              </a:ext>
            </a:extLst>
          </p:cNvPr>
          <p:cNvSpPr>
            <a:spLocks noGrp="1"/>
          </p:cNvSpPr>
          <p:nvPr>
            <p:ph type="pic" sz="quarter" idx="13" hasCustomPrompt="1"/>
          </p:nvPr>
        </p:nvSpPr>
        <p:spPr>
          <a:xfrm>
            <a:off x="0" y="0"/>
            <a:ext cx="12192000" cy="6858000"/>
          </a:xfrm>
          <a:solidFill>
            <a:schemeClr val="bg1">
              <a:lumMod val="95000"/>
              <a:alpha val="78093"/>
            </a:schemeClr>
          </a:solidFill>
        </p:spPr>
        <p:txBody>
          <a:bodyPr tIns="720000">
            <a:normAutofit/>
          </a:bodyPr>
          <a:lstStyle>
            <a:lvl1pPr marL="0" indent="0" algn="ctr">
              <a:buNone/>
              <a:defRPr sz="1800"/>
            </a:lvl1pPr>
          </a:lstStyle>
          <a:p>
            <a:r>
              <a:rPr lang="en-GB"/>
              <a:t>Click icon to insert a picture (light)</a:t>
            </a:r>
          </a:p>
        </p:txBody>
      </p:sp>
      <p:sp>
        <p:nvSpPr>
          <p:cNvPr id="7" name="Text Placeholder 9">
            <a:extLst>
              <a:ext uri="{FF2B5EF4-FFF2-40B4-BE49-F238E27FC236}">
                <a16:creationId xmlns:a16="http://schemas.microsoft.com/office/drawing/2014/main" id="{B5F8EC50-517F-F84F-B8B9-5240B652E95F}"/>
              </a:ext>
            </a:extLst>
          </p:cNvPr>
          <p:cNvSpPr>
            <a:spLocks noGrp="1"/>
          </p:cNvSpPr>
          <p:nvPr>
            <p:ph type="body" sz="quarter" idx="15" hasCustomPrompt="1"/>
          </p:nvPr>
        </p:nvSpPr>
        <p:spPr>
          <a:xfrm>
            <a:off x="441824" y="6259223"/>
            <a:ext cx="1412939" cy="415619"/>
          </a:xfrm>
          <a:blipFill>
            <a:blip r:embed="rId2"/>
            <a:stretch>
              <a:fillRect/>
            </a:stretch>
          </a:blipFill>
        </p:spPr>
        <p:txBody>
          <a:bodyPr>
            <a:normAutofit/>
          </a:bodyPr>
          <a:lstStyle>
            <a:lvl1pPr marL="0" indent="0">
              <a:buNone/>
              <a:defRPr sz="100"/>
            </a:lvl1pPr>
          </a:lstStyle>
          <a:p>
            <a:pPr lvl="0"/>
            <a:r>
              <a:rPr lang="en-GB"/>
              <a:t>    </a:t>
            </a:r>
          </a:p>
        </p:txBody>
      </p:sp>
    </p:spTree>
    <p:extLst>
      <p:ext uri="{BB962C8B-B14F-4D97-AF65-F5344CB8AC3E}">
        <p14:creationId xmlns:p14="http://schemas.microsoft.com/office/powerpoint/2010/main" val="710459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ullscreen Picture - Dar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5F6C448-6586-834C-9B17-D15F58B9BB17}"/>
              </a:ext>
            </a:extLst>
          </p:cNvPr>
          <p:cNvSpPr>
            <a:spLocks noGrp="1"/>
          </p:cNvSpPr>
          <p:nvPr>
            <p:ph type="pic" sz="quarter" idx="13" hasCustomPrompt="1"/>
          </p:nvPr>
        </p:nvSpPr>
        <p:spPr>
          <a:xfrm>
            <a:off x="0" y="0"/>
            <a:ext cx="12192000" cy="6858000"/>
          </a:xfrm>
          <a:solidFill>
            <a:schemeClr val="bg1">
              <a:lumMod val="65000"/>
              <a:alpha val="78093"/>
            </a:schemeClr>
          </a:solidFill>
        </p:spPr>
        <p:txBody>
          <a:bodyPr tIns="720000">
            <a:normAutofit/>
          </a:bodyPr>
          <a:lstStyle>
            <a:lvl1pPr marL="0" indent="0" algn="ctr">
              <a:buNone/>
              <a:defRPr sz="1800"/>
            </a:lvl1pPr>
          </a:lstStyle>
          <a:p>
            <a:r>
              <a:rPr lang="en-GB"/>
              <a:t>Click icon to insert a picture (dark)</a:t>
            </a:r>
          </a:p>
        </p:txBody>
      </p:sp>
      <p:sp>
        <p:nvSpPr>
          <p:cNvPr id="7" name="Text Placeholder 9">
            <a:extLst>
              <a:ext uri="{FF2B5EF4-FFF2-40B4-BE49-F238E27FC236}">
                <a16:creationId xmlns:a16="http://schemas.microsoft.com/office/drawing/2014/main" id="{B5F8EC50-517F-F84F-B8B9-5240B652E95F}"/>
              </a:ext>
            </a:extLst>
          </p:cNvPr>
          <p:cNvSpPr>
            <a:spLocks noGrp="1"/>
          </p:cNvSpPr>
          <p:nvPr>
            <p:ph type="body" sz="quarter" idx="15" hasCustomPrompt="1"/>
          </p:nvPr>
        </p:nvSpPr>
        <p:spPr>
          <a:xfrm>
            <a:off x="441824" y="6259223"/>
            <a:ext cx="1412939" cy="415619"/>
          </a:xfrm>
          <a: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a:blipFill>
        </p:spPr>
        <p:txBody>
          <a:bodyPr>
            <a:normAutofit/>
          </a:bodyPr>
          <a:lstStyle>
            <a:lvl1pPr marL="0" indent="0">
              <a:buNone/>
              <a:defRPr sz="100"/>
            </a:lvl1pPr>
          </a:lstStyle>
          <a:p>
            <a:pPr lvl="0"/>
            <a:r>
              <a:rPr lang="en-GB"/>
              <a:t>    </a:t>
            </a:r>
          </a:p>
        </p:txBody>
      </p:sp>
    </p:spTree>
    <p:extLst>
      <p:ext uri="{BB962C8B-B14F-4D97-AF65-F5344CB8AC3E}">
        <p14:creationId xmlns:p14="http://schemas.microsoft.com/office/powerpoint/2010/main" val="2105586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641C00-5DFE-1B46-B878-411155246B2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29947" y="6097520"/>
            <a:ext cx="1784355" cy="524898"/>
          </a:xfrm>
          <a:prstGeom prst="rect">
            <a:avLst/>
          </a:prstGeom>
        </p:spPr>
      </p:pic>
      <p:sp>
        <p:nvSpPr>
          <p:cNvPr id="14" name="TextBox 13">
            <a:extLst>
              <a:ext uri="{FF2B5EF4-FFF2-40B4-BE49-F238E27FC236}">
                <a16:creationId xmlns:a16="http://schemas.microsoft.com/office/drawing/2014/main" id="{92040803-8A02-5C44-9186-CF4BD18FCFF6}"/>
              </a:ext>
            </a:extLst>
          </p:cNvPr>
          <p:cNvSpPr txBox="1"/>
          <p:nvPr/>
        </p:nvSpPr>
        <p:spPr>
          <a:xfrm>
            <a:off x="10289073" y="6099911"/>
            <a:ext cx="1426866" cy="461665"/>
          </a:xfrm>
          <a:prstGeom prst="rect">
            <a:avLst/>
          </a:prstGeom>
          <a:noFill/>
        </p:spPr>
        <p:txBody>
          <a:bodyPr wrap="square" rtlCol="0">
            <a:spAutoFit/>
          </a:bodyPr>
          <a:lstStyle/>
          <a:p>
            <a:pPr algn="r">
              <a:spcBef>
                <a:spcPts val="600"/>
              </a:spcBef>
            </a:pPr>
            <a:r>
              <a:rPr lang="en-GB" sz="2400" b="1" noProof="1">
                <a:solidFill>
                  <a:schemeClr val="bg1"/>
                </a:solidFill>
              </a:rPr>
              <a:t>vito.be</a:t>
            </a:r>
          </a:p>
        </p:txBody>
      </p:sp>
      <p:grpSp>
        <p:nvGrpSpPr>
          <p:cNvPr id="16" name="Group 15">
            <a:extLst>
              <a:ext uri="{FF2B5EF4-FFF2-40B4-BE49-F238E27FC236}">
                <a16:creationId xmlns:a16="http://schemas.microsoft.com/office/drawing/2014/main" id="{3331B85F-B31A-7242-AE18-96479867B43D}"/>
              </a:ext>
            </a:extLst>
          </p:cNvPr>
          <p:cNvGrpSpPr/>
          <p:nvPr/>
        </p:nvGrpSpPr>
        <p:grpSpPr>
          <a:xfrm>
            <a:off x="3779987" y="521625"/>
            <a:ext cx="5652017" cy="5726267"/>
            <a:chOff x="7306220" y="1109826"/>
            <a:chExt cx="4306745" cy="4363322"/>
          </a:xfrm>
        </p:grpSpPr>
        <p:pic>
          <p:nvPicPr>
            <p:cNvPr id="6" name="Picture 5">
              <a:extLst>
                <a:ext uri="{FF2B5EF4-FFF2-40B4-BE49-F238E27FC236}">
                  <a16:creationId xmlns:a16="http://schemas.microsoft.com/office/drawing/2014/main" id="{4E763F73-2594-A343-84CF-3829304795C7}"/>
                </a:ext>
              </a:extLst>
            </p:cNvPr>
            <p:cNvPicPr>
              <a:picLocks noChangeAspect="1"/>
            </p:cNvPicPr>
            <p:nvPr/>
          </p:nvPicPr>
          <p:blipFill>
            <a:blip r:embed="rId4"/>
            <a:stretch>
              <a:fillRect/>
            </a:stretch>
          </p:blipFill>
          <p:spPr>
            <a:xfrm>
              <a:off x="8358616" y="4315366"/>
              <a:ext cx="2643890" cy="1157782"/>
            </a:xfrm>
            <a:prstGeom prst="rect">
              <a:avLst/>
            </a:prstGeom>
          </p:spPr>
        </p:pic>
        <p:pic>
          <p:nvPicPr>
            <p:cNvPr id="8" name="Picture 7">
              <a:extLst>
                <a:ext uri="{FF2B5EF4-FFF2-40B4-BE49-F238E27FC236}">
                  <a16:creationId xmlns:a16="http://schemas.microsoft.com/office/drawing/2014/main" id="{875F1567-C7EB-CC44-8B56-485DCE07DDCB}"/>
                </a:ext>
              </a:extLst>
            </p:cNvPr>
            <p:cNvPicPr>
              <a:picLocks noChangeAspect="1"/>
            </p:cNvPicPr>
            <p:nvPr/>
          </p:nvPicPr>
          <p:blipFill>
            <a:blip r:embed="rId5"/>
            <a:stretch>
              <a:fillRect/>
            </a:stretch>
          </p:blipFill>
          <p:spPr>
            <a:xfrm>
              <a:off x="9869291" y="1109826"/>
              <a:ext cx="1743674" cy="2319174"/>
            </a:xfrm>
            <a:prstGeom prst="rect">
              <a:avLst/>
            </a:prstGeom>
          </p:spPr>
        </p:pic>
        <p:pic>
          <p:nvPicPr>
            <p:cNvPr id="11" name="Picture 10">
              <a:extLst>
                <a:ext uri="{FF2B5EF4-FFF2-40B4-BE49-F238E27FC236}">
                  <a16:creationId xmlns:a16="http://schemas.microsoft.com/office/drawing/2014/main" id="{98DF3218-E974-5F4D-85AB-7D1553E1521D}"/>
                </a:ext>
              </a:extLst>
            </p:cNvPr>
            <p:cNvPicPr>
              <a:picLocks noChangeAspect="1"/>
            </p:cNvPicPr>
            <p:nvPr/>
          </p:nvPicPr>
          <p:blipFill>
            <a:blip r:embed="rId6"/>
            <a:stretch>
              <a:fillRect/>
            </a:stretch>
          </p:blipFill>
          <p:spPr>
            <a:xfrm>
              <a:off x="7306220" y="1198661"/>
              <a:ext cx="1213185" cy="3240817"/>
            </a:xfrm>
            <a:prstGeom prst="rect">
              <a:avLst/>
            </a:prstGeom>
          </p:spPr>
        </p:pic>
      </p:grpSp>
      <p:sp>
        <p:nvSpPr>
          <p:cNvPr id="3" name="Text Placeholder 2">
            <a:extLst>
              <a:ext uri="{FF2B5EF4-FFF2-40B4-BE49-F238E27FC236}">
                <a16:creationId xmlns:a16="http://schemas.microsoft.com/office/drawing/2014/main" id="{B491CF03-8A8E-1846-A7BE-8DF19085836D}"/>
              </a:ext>
            </a:extLst>
          </p:cNvPr>
          <p:cNvSpPr>
            <a:spLocks noGrp="1"/>
          </p:cNvSpPr>
          <p:nvPr>
            <p:ph type="body" sz="quarter" idx="10" hasCustomPrompt="1"/>
          </p:nvPr>
        </p:nvSpPr>
        <p:spPr>
          <a:xfrm>
            <a:off x="4576057" y="1684860"/>
            <a:ext cx="3890963" cy="3043601"/>
          </a:xfrm>
        </p:spPr>
        <p:txBody>
          <a:bodyPr anchor="ctr">
            <a:normAutofit/>
          </a:bodyPr>
          <a:lstStyle>
            <a:lvl1pPr marL="0" indent="0" algn="ctr">
              <a:buNone/>
              <a:defRPr sz="3400" b="1">
                <a:solidFill>
                  <a:schemeClr val="bg1"/>
                </a:solidFill>
                <a:latin typeface="+mn-lt"/>
              </a:defRPr>
            </a:lvl1pPr>
          </a:lstStyle>
          <a:p>
            <a:pPr lvl="0"/>
            <a:r>
              <a:rPr lang="en-GB" noProof="0"/>
              <a:t>Quote</a:t>
            </a:r>
          </a:p>
        </p:txBody>
      </p:sp>
    </p:spTree>
    <p:extLst>
      <p:ext uri="{BB962C8B-B14F-4D97-AF65-F5344CB8AC3E}">
        <p14:creationId xmlns:p14="http://schemas.microsoft.com/office/powerpoint/2010/main" val="200180973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screen for light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ED5B27-55F7-724E-8B45-AA5AAB007253}"/>
              </a:ext>
            </a:extLst>
          </p:cNvPr>
          <p:cNvSpPr>
            <a:spLocks noGrp="1"/>
          </p:cNvSpPr>
          <p:nvPr>
            <p:ph type="dt" sz="half" idx="10"/>
          </p:nvPr>
        </p:nvSpPr>
        <p:spPr/>
        <p:txBody>
          <a:bodyPr/>
          <a:lstStyle/>
          <a:p>
            <a:fld id="{8D9B6C80-6E4C-9E41-99CA-827972CBEB8E}" type="datetimeFigureOut">
              <a:rPr lang="fr-FR" smtClean="0"/>
              <a:t>21/06/2026</a:t>
            </a:fld>
            <a:endParaRPr lang="fr-FR"/>
          </a:p>
        </p:txBody>
      </p:sp>
      <p:sp>
        <p:nvSpPr>
          <p:cNvPr id="3" name="Footer Placeholder 2">
            <a:extLst>
              <a:ext uri="{FF2B5EF4-FFF2-40B4-BE49-F238E27FC236}">
                <a16:creationId xmlns:a16="http://schemas.microsoft.com/office/drawing/2014/main" id="{D5E7BDF4-55DA-7C40-95B8-7EA499D7EF1F}"/>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9F7811B4-8FE1-5F44-8D05-4A88F62F3748}"/>
              </a:ext>
            </a:extLst>
          </p:cNvPr>
          <p:cNvSpPr>
            <a:spLocks noGrp="1"/>
          </p:cNvSpPr>
          <p:nvPr>
            <p:ph type="sldNum" sz="quarter" idx="12"/>
          </p:nvPr>
        </p:nvSpPr>
        <p:spPr/>
        <p:txBody>
          <a:bodyPr/>
          <a:lstStyle/>
          <a:p>
            <a:fld id="{1AB4D76F-E98B-8C40-B24E-DBA088A9CE8A}" type="slidenum">
              <a:rPr lang="fr-FR" smtClean="0"/>
              <a:t>‹#›</a:t>
            </a:fld>
            <a:endParaRPr lang="fr-FR"/>
          </a:p>
        </p:txBody>
      </p:sp>
      <p:sp>
        <p:nvSpPr>
          <p:cNvPr id="6" name="Picture Placeholder 5">
            <a:extLst>
              <a:ext uri="{FF2B5EF4-FFF2-40B4-BE49-F238E27FC236}">
                <a16:creationId xmlns:a16="http://schemas.microsoft.com/office/drawing/2014/main" id="{F5F6C448-6586-834C-9B17-D15F58B9BB17}"/>
              </a:ext>
            </a:extLst>
          </p:cNvPr>
          <p:cNvSpPr>
            <a:spLocks noGrp="1"/>
          </p:cNvSpPr>
          <p:nvPr>
            <p:ph type="pic" sz="quarter" idx="13" hasCustomPrompt="1"/>
          </p:nvPr>
        </p:nvSpPr>
        <p:spPr>
          <a:xfrm>
            <a:off x="0" y="-261257"/>
            <a:ext cx="12192000" cy="7119257"/>
          </a:xfrm>
          <a:solidFill>
            <a:schemeClr val="bg1"/>
          </a:solidFill>
        </p:spPr>
        <p:txBody>
          <a:bodyPr tIns="720000">
            <a:normAutofit/>
          </a:bodyPr>
          <a:lstStyle>
            <a:lvl1pPr marL="0" indent="0" algn="ctr">
              <a:buNone/>
              <a:defRPr sz="1800"/>
            </a:lvl1pPr>
          </a:lstStyle>
          <a:p>
            <a:r>
              <a:rPr lang="en-GB" noProof="0"/>
              <a:t>Click the white surface  -&gt; Insert  -&gt; Picture (light)</a:t>
            </a:r>
          </a:p>
        </p:txBody>
      </p:sp>
      <p:sp>
        <p:nvSpPr>
          <p:cNvPr id="10" name="Text Placeholder 9">
            <a:extLst>
              <a:ext uri="{FF2B5EF4-FFF2-40B4-BE49-F238E27FC236}">
                <a16:creationId xmlns:a16="http://schemas.microsoft.com/office/drawing/2014/main" id="{1C60286E-C4A4-5343-86AD-AE3D28F3146D}"/>
              </a:ext>
            </a:extLst>
          </p:cNvPr>
          <p:cNvSpPr>
            <a:spLocks noGrp="1"/>
          </p:cNvSpPr>
          <p:nvPr>
            <p:ph type="body" sz="quarter" idx="14" hasCustomPrompt="1"/>
          </p:nvPr>
        </p:nvSpPr>
        <p:spPr>
          <a:xfrm>
            <a:off x="3904170" y="2784268"/>
            <a:ext cx="4383660" cy="1289464"/>
          </a:xfrm>
          <a:blipFill>
            <a:blip r:embed="rId2"/>
            <a:stretch>
              <a:fillRect/>
            </a:stretch>
          </a:blipFill>
        </p:spPr>
        <p:txBody>
          <a:bodyPr>
            <a:normAutofit/>
          </a:bodyPr>
          <a:lstStyle>
            <a:lvl1pPr marL="0" indent="0">
              <a:buNone/>
              <a:defRPr sz="100"/>
            </a:lvl1pPr>
          </a:lstStyle>
          <a:p>
            <a:pPr lvl="0"/>
            <a:r>
              <a:rPr lang="en-GB"/>
              <a:t>    </a:t>
            </a:r>
          </a:p>
        </p:txBody>
      </p:sp>
    </p:spTree>
    <p:extLst>
      <p:ext uri="{BB962C8B-B14F-4D97-AF65-F5344CB8AC3E}">
        <p14:creationId xmlns:p14="http://schemas.microsoft.com/office/powerpoint/2010/main" val="2162888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clusion - Take-Away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0317-7E91-7246-90E6-A5DAE522AF27}"/>
              </a:ext>
            </a:extLst>
          </p:cNvPr>
          <p:cNvSpPr>
            <a:spLocks noGrp="1"/>
          </p:cNvSpPr>
          <p:nvPr>
            <p:ph type="title"/>
          </p:nvPr>
        </p:nvSpPr>
        <p:spPr>
          <a:xfrm>
            <a:off x="1054417" y="2624137"/>
            <a:ext cx="3185988" cy="1600200"/>
          </a:xfrm>
        </p:spPr>
        <p:txBody>
          <a:bodyPr anchor="ctr"/>
          <a:lstStyle>
            <a:lvl1pPr>
              <a:defRPr sz="3200">
                <a:solidFill>
                  <a:schemeClr val="bg1"/>
                </a:solidFill>
              </a:defRPr>
            </a:lvl1pPr>
          </a:lstStyle>
          <a:p>
            <a:r>
              <a:rPr lang="en-US"/>
              <a:t>Click to edit Master title style</a:t>
            </a:r>
            <a:endParaRPr lang="fr-FR"/>
          </a:p>
        </p:txBody>
      </p:sp>
      <p:pic>
        <p:nvPicPr>
          <p:cNvPr id="8" name="Picture 7">
            <a:extLst>
              <a:ext uri="{FF2B5EF4-FFF2-40B4-BE49-F238E27FC236}">
                <a16:creationId xmlns:a16="http://schemas.microsoft.com/office/drawing/2014/main" id="{D3CAB6BD-08EB-B740-8326-E11FF8C2DF7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41823" y="6259202"/>
            <a:ext cx="1412940" cy="415640"/>
          </a:xfrm>
          <a:prstGeom prst="rect">
            <a:avLst/>
          </a:prstGeom>
        </p:spPr>
      </p:pic>
      <p:sp>
        <p:nvSpPr>
          <p:cNvPr id="11" name="TextBox 10">
            <a:extLst>
              <a:ext uri="{FF2B5EF4-FFF2-40B4-BE49-F238E27FC236}">
                <a16:creationId xmlns:a16="http://schemas.microsoft.com/office/drawing/2014/main" id="{57646E38-F0C4-8640-B269-678413E0FDA2}"/>
              </a:ext>
            </a:extLst>
          </p:cNvPr>
          <p:cNvSpPr txBox="1"/>
          <p:nvPr/>
        </p:nvSpPr>
        <p:spPr>
          <a:xfrm>
            <a:off x="10971957" y="6250632"/>
            <a:ext cx="1426866" cy="369332"/>
          </a:xfrm>
          <a:prstGeom prst="rect">
            <a:avLst/>
          </a:prstGeom>
          <a:noFill/>
        </p:spPr>
        <p:txBody>
          <a:bodyPr wrap="square" rtlCol="0">
            <a:spAutoFit/>
          </a:bodyPr>
          <a:lstStyle/>
          <a:p>
            <a:pPr algn="l">
              <a:spcBef>
                <a:spcPts val="600"/>
              </a:spcBef>
            </a:pPr>
            <a:r>
              <a:rPr lang="en-GB" b="1" noProof="1">
                <a:solidFill>
                  <a:schemeClr val="bg1"/>
                </a:solidFill>
              </a:rPr>
              <a:t>vito.be</a:t>
            </a:r>
          </a:p>
        </p:txBody>
      </p:sp>
      <p:sp>
        <p:nvSpPr>
          <p:cNvPr id="6" name="Content Placeholder 2">
            <a:extLst>
              <a:ext uri="{FF2B5EF4-FFF2-40B4-BE49-F238E27FC236}">
                <a16:creationId xmlns:a16="http://schemas.microsoft.com/office/drawing/2014/main" id="{13B7159C-7415-8844-A680-A08956B1DDCC}"/>
              </a:ext>
            </a:extLst>
          </p:cNvPr>
          <p:cNvSpPr>
            <a:spLocks noGrp="1"/>
          </p:cNvSpPr>
          <p:nvPr>
            <p:ph idx="1"/>
          </p:nvPr>
        </p:nvSpPr>
        <p:spPr>
          <a:xfrm>
            <a:off x="4771144" y="1355168"/>
            <a:ext cx="7216540" cy="4147663"/>
          </a:xfrm>
        </p:spPr>
        <p:txBody>
          <a:bodyPr anchor="ctr">
            <a:normAutofit/>
          </a:bodyPr>
          <a:lstStyle>
            <a:lvl1pPr marL="271463" indent="-271463">
              <a:spcBef>
                <a:spcPts val="700"/>
              </a:spcBef>
              <a:buClr>
                <a:schemeClr val="bg1"/>
              </a:buClr>
              <a:buFont typeface="Wingdings" pitchFamily="2" charset="2"/>
              <a:buChar char="§"/>
              <a:tabLst/>
              <a:defRPr sz="2000">
                <a:solidFill>
                  <a:schemeClr val="bg1"/>
                </a:solidFill>
              </a:defRPr>
            </a:lvl1pPr>
            <a:lvl2pPr marL="498475" indent="-227013">
              <a:spcBef>
                <a:spcPts val="700"/>
              </a:spcBef>
              <a:buClr>
                <a:schemeClr val="bg1"/>
              </a:buClr>
              <a:tabLst/>
              <a:defRPr sz="1800">
                <a:solidFill>
                  <a:schemeClr val="bg1"/>
                </a:solidFill>
              </a:defRPr>
            </a:lvl2pPr>
            <a:lvl3pPr marL="758825" indent="-225425">
              <a:spcBef>
                <a:spcPts val="700"/>
              </a:spcBef>
              <a:buClr>
                <a:schemeClr val="bg1"/>
              </a:buClr>
              <a:buFont typeface="System Font Regular"/>
              <a:buChar char="-"/>
              <a:tabLst/>
              <a:defRPr sz="1600">
                <a:solidFill>
                  <a:schemeClr val="bg1"/>
                </a:solidFill>
              </a:defRPr>
            </a:lvl3pPr>
            <a:lvl4pPr marL="984250" indent="-225425">
              <a:spcBef>
                <a:spcPts val="700"/>
              </a:spcBef>
              <a:buClr>
                <a:schemeClr val="bg1"/>
              </a:buClr>
              <a:buFont typeface="Courier New" panose="02070309020205020404" pitchFamily="49" charset="0"/>
              <a:buChar char="o"/>
              <a:tabLst/>
              <a:defRPr sz="1400">
                <a:solidFill>
                  <a:schemeClr val="bg1"/>
                </a:solidFill>
              </a:defRPr>
            </a:lvl4pPr>
            <a:lvl5pPr>
              <a:buClr>
                <a:schemeClr val="accent5"/>
              </a:buCl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77744598"/>
      </p:ext>
    </p:extLst>
  </p:cSld>
  <p:clrMapOvr>
    <a:masterClrMapping/>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act Details">
    <p:bg>
      <p:bgPr>
        <a:solidFill>
          <a:schemeClr val="accent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1FC91BE-06A8-A04E-A4FA-2E17E7FB40BD}"/>
              </a:ext>
            </a:extLst>
          </p:cNvPr>
          <p:cNvGrpSpPr/>
          <p:nvPr/>
        </p:nvGrpSpPr>
        <p:grpSpPr>
          <a:xfrm>
            <a:off x="0" y="-1"/>
            <a:ext cx="10646006" cy="6858001"/>
            <a:chOff x="0" y="-1"/>
            <a:chExt cx="10646006" cy="6858001"/>
          </a:xfrm>
        </p:grpSpPr>
        <p:pic>
          <p:nvPicPr>
            <p:cNvPr id="6" name="Picture 5">
              <a:extLst>
                <a:ext uri="{FF2B5EF4-FFF2-40B4-BE49-F238E27FC236}">
                  <a16:creationId xmlns:a16="http://schemas.microsoft.com/office/drawing/2014/main" id="{4E763F73-2594-A343-84CF-3829304795C7}"/>
                </a:ext>
              </a:extLst>
            </p:cNvPr>
            <p:cNvPicPr>
              <a:picLocks noChangeAspect="1"/>
            </p:cNvPicPr>
            <p:nvPr/>
          </p:nvPicPr>
          <p:blipFill rotWithShape="1">
            <a:blip r:embed="rId2"/>
            <a:srcRect b="6597"/>
            <a:stretch/>
          </p:blipFill>
          <p:spPr>
            <a:xfrm>
              <a:off x="2480094" y="4144510"/>
              <a:ext cx="6634129" cy="2713490"/>
            </a:xfrm>
            <a:prstGeom prst="rect">
              <a:avLst/>
            </a:prstGeom>
          </p:spPr>
        </p:pic>
        <p:pic>
          <p:nvPicPr>
            <p:cNvPr id="8" name="Picture 7">
              <a:extLst>
                <a:ext uri="{FF2B5EF4-FFF2-40B4-BE49-F238E27FC236}">
                  <a16:creationId xmlns:a16="http://schemas.microsoft.com/office/drawing/2014/main" id="{875F1567-C7EB-CC44-8B56-485DCE07DDCB}"/>
                </a:ext>
              </a:extLst>
            </p:cNvPr>
            <p:cNvPicPr>
              <a:picLocks noChangeAspect="1"/>
            </p:cNvPicPr>
            <p:nvPr/>
          </p:nvPicPr>
          <p:blipFill rotWithShape="1">
            <a:blip r:embed="rId3"/>
            <a:srcRect t="67000"/>
            <a:stretch/>
          </p:blipFill>
          <p:spPr>
            <a:xfrm>
              <a:off x="6270726" y="-1"/>
              <a:ext cx="4375280" cy="1920413"/>
            </a:xfrm>
            <a:prstGeom prst="rect">
              <a:avLst/>
            </a:prstGeom>
          </p:spPr>
        </p:pic>
        <p:pic>
          <p:nvPicPr>
            <p:cNvPr id="11" name="Picture 10">
              <a:extLst>
                <a:ext uri="{FF2B5EF4-FFF2-40B4-BE49-F238E27FC236}">
                  <a16:creationId xmlns:a16="http://schemas.microsoft.com/office/drawing/2014/main" id="{98DF3218-E974-5F4D-85AB-7D1553E1521D}"/>
                </a:ext>
              </a:extLst>
            </p:cNvPr>
            <p:cNvPicPr>
              <a:picLocks noChangeAspect="1"/>
            </p:cNvPicPr>
            <p:nvPr/>
          </p:nvPicPr>
          <p:blipFill rotWithShape="1">
            <a:blip r:embed="rId4"/>
            <a:srcRect l="5276" t="45205"/>
            <a:stretch/>
          </p:blipFill>
          <p:spPr>
            <a:xfrm>
              <a:off x="0" y="-1"/>
              <a:ext cx="2883551" cy="4455936"/>
            </a:xfrm>
            <a:prstGeom prst="rect">
              <a:avLst/>
            </a:prstGeom>
          </p:spPr>
        </p:pic>
      </p:grpSp>
      <p:sp>
        <p:nvSpPr>
          <p:cNvPr id="2" name="Title 1">
            <a:extLst>
              <a:ext uri="{FF2B5EF4-FFF2-40B4-BE49-F238E27FC236}">
                <a16:creationId xmlns:a16="http://schemas.microsoft.com/office/drawing/2014/main" id="{89C7AE40-46DE-4946-9D3C-489266BCB036}"/>
              </a:ext>
            </a:extLst>
          </p:cNvPr>
          <p:cNvSpPr>
            <a:spLocks noGrp="1"/>
          </p:cNvSpPr>
          <p:nvPr>
            <p:ph type="title" hasCustomPrompt="1"/>
          </p:nvPr>
        </p:nvSpPr>
        <p:spPr>
          <a:xfrm>
            <a:off x="1246005" y="1736727"/>
            <a:ext cx="5569525" cy="1237586"/>
          </a:xfrm>
          <a:noFill/>
        </p:spPr>
        <p:txBody>
          <a:bodyPr anchor="b">
            <a:normAutofit/>
          </a:bodyPr>
          <a:lstStyle>
            <a:lvl1pPr>
              <a:defRPr sz="4000">
                <a:solidFill>
                  <a:schemeClr val="bg1"/>
                </a:solidFill>
              </a:defRPr>
            </a:lvl1pPr>
          </a:lstStyle>
          <a:p>
            <a:r>
              <a:rPr lang="en-GB"/>
              <a:t>Thank you</a:t>
            </a:r>
            <a:br>
              <a:rPr lang="en-GB"/>
            </a:br>
            <a:r>
              <a:rPr lang="en-GB"/>
              <a:t>Dank u</a:t>
            </a:r>
            <a:endParaRPr lang="fr-FR"/>
          </a:p>
        </p:txBody>
      </p:sp>
      <p:sp>
        <p:nvSpPr>
          <p:cNvPr id="10" name="Text Placeholder 9">
            <a:extLst>
              <a:ext uri="{FF2B5EF4-FFF2-40B4-BE49-F238E27FC236}">
                <a16:creationId xmlns:a16="http://schemas.microsoft.com/office/drawing/2014/main" id="{A67F5877-23E7-3840-B406-F2E71B467637}"/>
              </a:ext>
            </a:extLst>
          </p:cNvPr>
          <p:cNvSpPr>
            <a:spLocks noGrp="1"/>
          </p:cNvSpPr>
          <p:nvPr>
            <p:ph type="body" sz="quarter" idx="15" hasCustomPrompt="1"/>
          </p:nvPr>
        </p:nvSpPr>
        <p:spPr>
          <a:xfrm>
            <a:off x="1246005" y="3635079"/>
            <a:ext cx="4340001" cy="1046162"/>
          </a:xfrm>
        </p:spPr>
        <p:txBody>
          <a:bodyPr>
            <a:normAutofit/>
          </a:bodyPr>
          <a:lstStyle>
            <a:lvl1pPr marL="0" indent="0">
              <a:spcBef>
                <a:spcPts val="400"/>
              </a:spcBef>
              <a:buFontTx/>
              <a:buNone/>
              <a:defRPr sz="1800" b="0">
                <a:solidFill>
                  <a:schemeClr val="bg1"/>
                </a:solidFill>
              </a:defRPr>
            </a:lvl1pPr>
          </a:lstStyle>
          <a:p>
            <a:pPr lvl="0"/>
            <a:r>
              <a:rPr lang="en-GB"/>
              <a:t>Contact details</a:t>
            </a:r>
          </a:p>
        </p:txBody>
      </p:sp>
      <p:pic>
        <p:nvPicPr>
          <p:cNvPr id="13" name="Picture 12">
            <a:extLst>
              <a:ext uri="{FF2B5EF4-FFF2-40B4-BE49-F238E27FC236}">
                <a16:creationId xmlns:a16="http://schemas.microsoft.com/office/drawing/2014/main" id="{39641C00-5DFE-1B46-B878-411155246B2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429947" y="6097520"/>
            <a:ext cx="1784355" cy="524898"/>
          </a:xfrm>
          <a:prstGeom prst="rect">
            <a:avLst/>
          </a:prstGeom>
        </p:spPr>
      </p:pic>
      <p:sp>
        <p:nvSpPr>
          <p:cNvPr id="14" name="TextBox 13">
            <a:extLst>
              <a:ext uri="{FF2B5EF4-FFF2-40B4-BE49-F238E27FC236}">
                <a16:creationId xmlns:a16="http://schemas.microsoft.com/office/drawing/2014/main" id="{92040803-8A02-5C44-9186-CF4BD18FCFF6}"/>
              </a:ext>
            </a:extLst>
          </p:cNvPr>
          <p:cNvSpPr txBox="1"/>
          <p:nvPr/>
        </p:nvSpPr>
        <p:spPr>
          <a:xfrm>
            <a:off x="10289073" y="6099911"/>
            <a:ext cx="1426866" cy="461665"/>
          </a:xfrm>
          <a:prstGeom prst="rect">
            <a:avLst/>
          </a:prstGeom>
          <a:noFill/>
        </p:spPr>
        <p:txBody>
          <a:bodyPr wrap="square" rtlCol="0">
            <a:spAutoFit/>
          </a:bodyPr>
          <a:lstStyle/>
          <a:p>
            <a:pPr algn="r">
              <a:spcBef>
                <a:spcPts val="600"/>
              </a:spcBef>
            </a:pPr>
            <a:r>
              <a:rPr lang="en-GB" sz="2400" b="1" noProof="1">
                <a:solidFill>
                  <a:schemeClr val="bg1"/>
                </a:solidFill>
              </a:rPr>
              <a:t>vito.be</a:t>
            </a:r>
          </a:p>
        </p:txBody>
      </p:sp>
    </p:spTree>
    <p:extLst>
      <p:ext uri="{BB962C8B-B14F-4D97-AF65-F5344CB8AC3E}">
        <p14:creationId xmlns:p14="http://schemas.microsoft.com/office/powerpoint/2010/main" val="17262049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troscreen for dark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ED5B27-55F7-724E-8B45-AA5AAB007253}"/>
              </a:ext>
            </a:extLst>
          </p:cNvPr>
          <p:cNvSpPr>
            <a:spLocks noGrp="1"/>
          </p:cNvSpPr>
          <p:nvPr>
            <p:ph type="dt" sz="half" idx="10"/>
          </p:nvPr>
        </p:nvSpPr>
        <p:spPr/>
        <p:txBody>
          <a:bodyPr/>
          <a:lstStyle/>
          <a:p>
            <a:fld id="{8D9B6C80-6E4C-9E41-99CA-827972CBEB8E}" type="datetimeFigureOut">
              <a:rPr lang="fr-FR" smtClean="0"/>
              <a:t>21/06/2026</a:t>
            </a:fld>
            <a:endParaRPr lang="fr-FR"/>
          </a:p>
        </p:txBody>
      </p:sp>
      <p:sp>
        <p:nvSpPr>
          <p:cNvPr id="3" name="Footer Placeholder 2">
            <a:extLst>
              <a:ext uri="{FF2B5EF4-FFF2-40B4-BE49-F238E27FC236}">
                <a16:creationId xmlns:a16="http://schemas.microsoft.com/office/drawing/2014/main" id="{D5E7BDF4-55DA-7C40-95B8-7EA499D7EF1F}"/>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9F7811B4-8FE1-5F44-8D05-4A88F62F3748}"/>
              </a:ext>
            </a:extLst>
          </p:cNvPr>
          <p:cNvSpPr>
            <a:spLocks noGrp="1"/>
          </p:cNvSpPr>
          <p:nvPr>
            <p:ph type="sldNum" sz="quarter" idx="12"/>
          </p:nvPr>
        </p:nvSpPr>
        <p:spPr/>
        <p:txBody>
          <a:bodyPr/>
          <a:lstStyle/>
          <a:p>
            <a:fld id="{1AB4D76F-E98B-8C40-B24E-DBA088A9CE8A}" type="slidenum">
              <a:rPr lang="fr-FR" smtClean="0"/>
              <a:t>‹#›</a:t>
            </a:fld>
            <a:endParaRPr lang="fr-FR"/>
          </a:p>
        </p:txBody>
      </p:sp>
      <p:sp>
        <p:nvSpPr>
          <p:cNvPr id="6" name="Picture Placeholder 5">
            <a:extLst>
              <a:ext uri="{FF2B5EF4-FFF2-40B4-BE49-F238E27FC236}">
                <a16:creationId xmlns:a16="http://schemas.microsoft.com/office/drawing/2014/main" id="{F5F6C448-6586-834C-9B17-D15F58B9BB17}"/>
              </a:ext>
            </a:extLst>
          </p:cNvPr>
          <p:cNvSpPr>
            <a:spLocks noGrp="1"/>
          </p:cNvSpPr>
          <p:nvPr>
            <p:ph type="pic" sz="quarter" idx="13" hasCustomPrompt="1"/>
          </p:nvPr>
        </p:nvSpPr>
        <p:spPr>
          <a:xfrm>
            <a:off x="0" y="-261257"/>
            <a:ext cx="12192000" cy="7119257"/>
          </a:xfrm>
          <a:solidFill>
            <a:schemeClr val="bg1">
              <a:lumMod val="85000"/>
              <a:alpha val="78093"/>
            </a:schemeClr>
          </a:solidFill>
        </p:spPr>
        <p:txBody>
          <a:bodyPr tIns="720000">
            <a:normAutofit/>
          </a:bodyPr>
          <a:lstStyle>
            <a:lvl1pPr marL="0" indent="0" algn="ctr">
              <a:buNone/>
              <a:defRPr sz="1800"/>
            </a:lvl1pPr>
          </a:lstStyle>
          <a:p>
            <a:r>
              <a:rPr lang="en-GB" noProof="0"/>
              <a:t>Click the grey surface  -&gt; Insert  -&gt; Picture (dark)</a:t>
            </a:r>
          </a:p>
        </p:txBody>
      </p:sp>
      <p:sp>
        <p:nvSpPr>
          <p:cNvPr id="10" name="Text Placeholder 9">
            <a:extLst>
              <a:ext uri="{FF2B5EF4-FFF2-40B4-BE49-F238E27FC236}">
                <a16:creationId xmlns:a16="http://schemas.microsoft.com/office/drawing/2014/main" id="{1C60286E-C4A4-5343-86AD-AE3D28F3146D}"/>
              </a:ext>
            </a:extLst>
          </p:cNvPr>
          <p:cNvSpPr>
            <a:spLocks noGrp="1"/>
          </p:cNvSpPr>
          <p:nvPr>
            <p:ph type="body" sz="quarter" idx="14" hasCustomPrompt="1"/>
          </p:nvPr>
        </p:nvSpPr>
        <p:spPr>
          <a:xfrm>
            <a:off x="3904170" y="2784268"/>
            <a:ext cx="4383660" cy="1289464"/>
          </a:xfrm>
          <a: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a:blipFill>
        </p:spPr>
        <p:txBody>
          <a:bodyPr>
            <a:normAutofit/>
          </a:bodyPr>
          <a:lstStyle>
            <a:lvl1pPr marL="0" indent="0">
              <a:buNone/>
              <a:defRPr sz="100"/>
            </a:lvl1pPr>
          </a:lstStyle>
          <a:p>
            <a:pPr lvl="0"/>
            <a:r>
              <a:rPr lang="en-GB"/>
              <a:t>    </a:t>
            </a:r>
          </a:p>
        </p:txBody>
      </p:sp>
    </p:spTree>
    <p:extLst>
      <p:ext uri="{BB962C8B-B14F-4D97-AF65-F5344CB8AC3E}">
        <p14:creationId xmlns:p14="http://schemas.microsoft.com/office/powerpoint/2010/main" val="312303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creen - with Deivice">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DA2E265-BF3E-0346-9265-2879512F926A}"/>
              </a:ext>
            </a:extLst>
          </p:cNvPr>
          <p:cNvGrpSpPr/>
          <p:nvPr/>
        </p:nvGrpSpPr>
        <p:grpSpPr>
          <a:xfrm>
            <a:off x="242717" y="-1"/>
            <a:ext cx="10299778" cy="6882203"/>
            <a:chOff x="242717" y="-1"/>
            <a:chExt cx="10299778" cy="6882203"/>
          </a:xfrm>
        </p:grpSpPr>
        <p:pic>
          <p:nvPicPr>
            <p:cNvPr id="7" name="Picture 6">
              <a:extLst>
                <a:ext uri="{FF2B5EF4-FFF2-40B4-BE49-F238E27FC236}">
                  <a16:creationId xmlns:a16="http://schemas.microsoft.com/office/drawing/2014/main" id="{53ACDEE2-3919-7C44-935E-48DF3052F6D2}"/>
                </a:ext>
              </a:extLst>
            </p:cNvPr>
            <p:cNvPicPr>
              <a:picLocks noChangeAspect="1"/>
            </p:cNvPicPr>
            <p:nvPr/>
          </p:nvPicPr>
          <p:blipFill rotWithShape="1">
            <a:blip r:embed="rId2"/>
            <a:srcRect b="13771"/>
            <a:stretch/>
          </p:blipFill>
          <p:spPr>
            <a:xfrm>
              <a:off x="2759570" y="4494601"/>
              <a:ext cx="6322984" cy="2387601"/>
            </a:xfrm>
            <a:prstGeom prst="rect">
              <a:avLst/>
            </a:prstGeom>
          </p:spPr>
        </p:pic>
        <p:pic>
          <p:nvPicPr>
            <p:cNvPr id="8" name="Picture 7">
              <a:extLst>
                <a:ext uri="{FF2B5EF4-FFF2-40B4-BE49-F238E27FC236}">
                  <a16:creationId xmlns:a16="http://schemas.microsoft.com/office/drawing/2014/main" id="{E695467B-F804-344E-9224-E143E2C0D9DE}"/>
                </a:ext>
              </a:extLst>
            </p:cNvPr>
            <p:cNvPicPr>
              <a:picLocks noChangeAspect="1"/>
            </p:cNvPicPr>
            <p:nvPr/>
          </p:nvPicPr>
          <p:blipFill rotWithShape="1">
            <a:blip r:embed="rId3"/>
            <a:srcRect t="57183"/>
            <a:stretch/>
          </p:blipFill>
          <p:spPr>
            <a:xfrm>
              <a:off x="6372419" y="0"/>
              <a:ext cx="4170076" cy="2374817"/>
            </a:xfrm>
            <a:prstGeom prst="rect">
              <a:avLst/>
            </a:prstGeom>
          </p:spPr>
        </p:pic>
        <p:pic>
          <p:nvPicPr>
            <p:cNvPr id="9" name="Picture 8">
              <a:extLst>
                <a:ext uri="{FF2B5EF4-FFF2-40B4-BE49-F238E27FC236}">
                  <a16:creationId xmlns:a16="http://schemas.microsoft.com/office/drawing/2014/main" id="{CB18B3FA-39A7-C14B-8464-1E7CEC378864}"/>
                </a:ext>
              </a:extLst>
            </p:cNvPr>
            <p:cNvPicPr>
              <a:picLocks noChangeAspect="1"/>
            </p:cNvPicPr>
            <p:nvPr/>
          </p:nvPicPr>
          <p:blipFill rotWithShape="1">
            <a:blip r:embed="rId4"/>
            <a:srcRect t="38180"/>
            <a:stretch/>
          </p:blipFill>
          <p:spPr>
            <a:xfrm>
              <a:off x="242717" y="-1"/>
              <a:ext cx="2901388" cy="4791421"/>
            </a:xfrm>
            <a:prstGeom prst="rect">
              <a:avLst/>
            </a:prstGeom>
          </p:spPr>
        </p:pic>
      </p:grpSp>
      <p:sp>
        <p:nvSpPr>
          <p:cNvPr id="2" name="Title 1">
            <a:extLst>
              <a:ext uri="{FF2B5EF4-FFF2-40B4-BE49-F238E27FC236}">
                <a16:creationId xmlns:a16="http://schemas.microsoft.com/office/drawing/2014/main" id="{BA18AA50-4DB8-474D-8106-48F72F525A19}"/>
              </a:ext>
            </a:extLst>
          </p:cNvPr>
          <p:cNvSpPr>
            <a:spLocks noGrp="1"/>
          </p:cNvSpPr>
          <p:nvPr>
            <p:ph type="ctrTitle" hasCustomPrompt="1"/>
          </p:nvPr>
        </p:nvSpPr>
        <p:spPr>
          <a:xfrm>
            <a:off x="1227125" y="1122363"/>
            <a:ext cx="6267369" cy="2387600"/>
          </a:xfrm>
        </p:spPr>
        <p:txBody>
          <a:bodyPr anchor="b">
            <a:normAutofit/>
          </a:bodyPr>
          <a:lstStyle>
            <a:lvl1pPr algn="l">
              <a:defRPr sz="4400">
                <a:solidFill>
                  <a:schemeClr val="bg1"/>
                </a:solidFill>
              </a:defRPr>
            </a:lvl1pPr>
          </a:lstStyle>
          <a:p>
            <a:r>
              <a:rPr lang="en-GB"/>
              <a:t>Title of the presentation</a:t>
            </a:r>
            <a:endParaRPr lang="fr-FR"/>
          </a:p>
        </p:txBody>
      </p:sp>
      <p:sp>
        <p:nvSpPr>
          <p:cNvPr id="3" name="Subtitle 2">
            <a:extLst>
              <a:ext uri="{FF2B5EF4-FFF2-40B4-BE49-F238E27FC236}">
                <a16:creationId xmlns:a16="http://schemas.microsoft.com/office/drawing/2014/main" id="{41FDC020-0DEB-684D-9699-F5F7DBECF8E7}"/>
              </a:ext>
            </a:extLst>
          </p:cNvPr>
          <p:cNvSpPr>
            <a:spLocks noGrp="1"/>
          </p:cNvSpPr>
          <p:nvPr>
            <p:ph type="subTitle" idx="1" hasCustomPrompt="1"/>
          </p:nvPr>
        </p:nvSpPr>
        <p:spPr>
          <a:xfrm>
            <a:off x="1227125" y="3602039"/>
            <a:ext cx="6267369" cy="744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fr-FR"/>
          </a:p>
        </p:txBody>
      </p:sp>
      <p:sp>
        <p:nvSpPr>
          <p:cNvPr id="10" name="Text Placeholder 9">
            <a:extLst>
              <a:ext uri="{FF2B5EF4-FFF2-40B4-BE49-F238E27FC236}">
                <a16:creationId xmlns:a16="http://schemas.microsoft.com/office/drawing/2014/main" id="{9C0870B7-099C-6B41-BC26-3741DD67FAFD}"/>
              </a:ext>
            </a:extLst>
          </p:cNvPr>
          <p:cNvSpPr>
            <a:spLocks noGrp="1"/>
          </p:cNvSpPr>
          <p:nvPr>
            <p:ph type="body" sz="quarter" idx="13" hasCustomPrompt="1"/>
          </p:nvPr>
        </p:nvSpPr>
        <p:spPr>
          <a:xfrm>
            <a:off x="1227125" y="4512438"/>
            <a:ext cx="5161265" cy="808037"/>
          </a:xfrm>
        </p:spPr>
        <p:txBody>
          <a:bodyPr>
            <a:normAutofit/>
          </a:bodyPr>
          <a:lstStyle>
            <a:lvl1pPr marL="0" indent="0">
              <a:buNone/>
              <a:defRPr sz="1600">
                <a:solidFill>
                  <a:schemeClr val="bg1"/>
                </a:solidFill>
              </a:defRPr>
            </a:lvl1pPr>
          </a:lstStyle>
          <a:p>
            <a:pPr lvl="0"/>
            <a:r>
              <a:rPr lang="en-GB"/>
              <a:t>Presenter</a:t>
            </a:r>
          </a:p>
        </p:txBody>
      </p:sp>
      <p:pic>
        <p:nvPicPr>
          <p:cNvPr id="12" name="Picture 11">
            <a:extLst>
              <a:ext uri="{FF2B5EF4-FFF2-40B4-BE49-F238E27FC236}">
                <a16:creationId xmlns:a16="http://schemas.microsoft.com/office/drawing/2014/main" id="{88B97DBE-CE18-664E-B3DE-0B7964E48F3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429947" y="6097520"/>
            <a:ext cx="1784355" cy="524898"/>
          </a:xfrm>
          <a:prstGeom prst="rect">
            <a:avLst/>
          </a:prstGeom>
        </p:spPr>
      </p:pic>
      <p:sp>
        <p:nvSpPr>
          <p:cNvPr id="11" name="TextBox 10">
            <a:extLst>
              <a:ext uri="{FF2B5EF4-FFF2-40B4-BE49-F238E27FC236}">
                <a16:creationId xmlns:a16="http://schemas.microsoft.com/office/drawing/2014/main" id="{A1379C90-2ABC-9044-B12A-55243AA9ECBD}"/>
              </a:ext>
            </a:extLst>
          </p:cNvPr>
          <p:cNvSpPr txBox="1"/>
          <p:nvPr/>
        </p:nvSpPr>
        <p:spPr>
          <a:xfrm>
            <a:off x="10289073" y="6099911"/>
            <a:ext cx="1426866" cy="461665"/>
          </a:xfrm>
          <a:prstGeom prst="rect">
            <a:avLst/>
          </a:prstGeom>
          <a:noFill/>
        </p:spPr>
        <p:txBody>
          <a:bodyPr wrap="square" rtlCol="0">
            <a:spAutoFit/>
          </a:bodyPr>
          <a:lstStyle/>
          <a:p>
            <a:pPr algn="r">
              <a:spcBef>
                <a:spcPts val="600"/>
              </a:spcBef>
            </a:pPr>
            <a:r>
              <a:rPr lang="en-GB" sz="2400" b="1" noProof="1">
                <a:solidFill>
                  <a:schemeClr val="bg1"/>
                </a:solidFill>
              </a:rPr>
              <a:t>vito.be</a:t>
            </a:r>
          </a:p>
        </p:txBody>
      </p:sp>
    </p:spTree>
    <p:extLst>
      <p:ext uri="{BB962C8B-B14F-4D97-AF65-F5344CB8AC3E}">
        <p14:creationId xmlns:p14="http://schemas.microsoft.com/office/powerpoint/2010/main" val="4226259410"/>
      </p:ext>
    </p:extLst>
  </p:cSld>
  <p:clrMapOvr>
    <a:masterClrMapping/>
  </p:clrMapOvr>
  <p:extLst>
    <p:ext uri="{DCECCB84-F9BA-43D5-87BE-67443E8EF086}">
      <p15:sldGuideLst xmlns:p15="http://schemas.microsoft.com/office/powerpoint/2012/main">
        <p15:guide id="1" orient="horz" pos="2160">
          <p15:clr>
            <a:srgbClr val="FBAE40"/>
          </p15:clr>
        </p15:guide>
        <p15:guide id="2" pos="8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cree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AA50-4DB8-474D-8106-48F72F525A19}"/>
              </a:ext>
            </a:extLst>
          </p:cNvPr>
          <p:cNvSpPr>
            <a:spLocks noGrp="1"/>
          </p:cNvSpPr>
          <p:nvPr>
            <p:ph type="ctrTitle" hasCustomPrompt="1"/>
          </p:nvPr>
        </p:nvSpPr>
        <p:spPr>
          <a:xfrm>
            <a:off x="1227125" y="1122363"/>
            <a:ext cx="6267369" cy="2387600"/>
          </a:xfrm>
        </p:spPr>
        <p:txBody>
          <a:bodyPr anchor="b">
            <a:normAutofit/>
          </a:bodyPr>
          <a:lstStyle>
            <a:lvl1pPr algn="l">
              <a:defRPr sz="4400">
                <a:solidFill>
                  <a:schemeClr val="bg1"/>
                </a:solidFill>
              </a:defRPr>
            </a:lvl1pPr>
          </a:lstStyle>
          <a:p>
            <a:r>
              <a:rPr lang="en-GB"/>
              <a:t>Title of the presentation</a:t>
            </a:r>
            <a:endParaRPr lang="fr-FR"/>
          </a:p>
        </p:txBody>
      </p:sp>
      <p:sp>
        <p:nvSpPr>
          <p:cNvPr id="3" name="Subtitle 2">
            <a:extLst>
              <a:ext uri="{FF2B5EF4-FFF2-40B4-BE49-F238E27FC236}">
                <a16:creationId xmlns:a16="http://schemas.microsoft.com/office/drawing/2014/main" id="{41FDC020-0DEB-684D-9699-F5F7DBECF8E7}"/>
              </a:ext>
            </a:extLst>
          </p:cNvPr>
          <p:cNvSpPr>
            <a:spLocks noGrp="1"/>
          </p:cNvSpPr>
          <p:nvPr>
            <p:ph type="subTitle" idx="1" hasCustomPrompt="1"/>
          </p:nvPr>
        </p:nvSpPr>
        <p:spPr>
          <a:xfrm>
            <a:off x="1227125" y="3602039"/>
            <a:ext cx="6267369" cy="744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fr-FR"/>
          </a:p>
        </p:txBody>
      </p:sp>
      <p:sp>
        <p:nvSpPr>
          <p:cNvPr id="10" name="Text Placeholder 9">
            <a:extLst>
              <a:ext uri="{FF2B5EF4-FFF2-40B4-BE49-F238E27FC236}">
                <a16:creationId xmlns:a16="http://schemas.microsoft.com/office/drawing/2014/main" id="{9C0870B7-099C-6B41-BC26-3741DD67FAFD}"/>
              </a:ext>
            </a:extLst>
          </p:cNvPr>
          <p:cNvSpPr>
            <a:spLocks noGrp="1"/>
          </p:cNvSpPr>
          <p:nvPr>
            <p:ph type="body" sz="quarter" idx="13" hasCustomPrompt="1"/>
          </p:nvPr>
        </p:nvSpPr>
        <p:spPr>
          <a:xfrm>
            <a:off x="1227125" y="4512438"/>
            <a:ext cx="5161265" cy="808037"/>
          </a:xfrm>
        </p:spPr>
        <p:txBody>
          <a:bodyPr>
            <a:normAutofit/>
          </a:bodyPr>
          <a:lstStyle>
            <a:lvl1pPr marL="0" indent="0">
              <a:buNone/>
              <a:defRPr sz="1600">
                <a:solidFill>
                  <a:schemeClr val="bg1"/>
                </a:solidFill>
              </a:defRPr>
            </a:lvl1pPr>
          </a:lstStyle>
          <a:p>
            <a:pPr lvl="0"/>
            <a:r>
              <a:rPr lang="en-GB"/>
              <a:t>Presenter</a:t>
            </a:r>
          </a:p>
        </p:txBody>
      </p:sp>
      <p:pic>
        <p:nvPicPr>
          <p:cNvPr id="12" name="Picture 11">
            <a:extLst>
              <a:ext uri="{FF2B5EF4-FFF2-40B4-BE49-F238E27FC236}">
                <a16:creationId xmlns:a16="http://schemas.microsoft.com/office/drawing/2014/main" id="{88B97DBE-CE18-664E-B3DE-0B7964E48F3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29947" y="6097520"/>
            <a:ext cx="1784355" cy="524898"/>
          </a:xfrm>
          <a:prstGeom prst="rect">
            <a:avLst/>
          </a:prstGeom>
        </p:spPr>
      </p:pic>
      <p:sp>
        <p:nvSpPr>
          <p:cNvPr id="11" name="TextBox 10">
            <a:extLst>
              <a:ext uri="{FF2B5EF4-FFF2-40B4-BE49-F238E27FC236}">
                <a16:creationId xmlns:a16="http://schemas.microsoft.com/office/drawing/2014/main" id="{B443CD00-4249-7241-BECB-D18BD8215A27}"/>
              </a:ext>
            </a:extLst>
          </p:cNvPr>
          <p:cNvSpPr txBox="1"/>
          <p:nvPr/>
        </p:nvSpPr>
        <p:spPr>
          <a:xfrm>
            <a:off x="10289073" y="6099911"/>
            <a:ext cx="1426866" cy="461665"/>
          </a:xfrm>
          <a:prstGeom prst="rect">
            <a:avLst/>
          </a:prstGeom>
          <a:noFill/>
        </p:spPr>
        <p:txBody>
          <a:bodyPr wrap="square" rtlCol="0">
            <a:spAutoFit/>
          </a:bodyPr>
          <a:lstStyle/>
          <a:p>
            <a:pPr algn="r">
              <a:spcBef>
                <a:spcPts val="600"/>
              </a:spcBef>
            </a:pPr>
            <a:r>
              <a:rPr lang="en-GB" sz="2400" b="1" noProof="1">
                <a:solidFill>
                  <a:schemeClr val="bg1"/>
                </a:solidFill>
              </a:rPr>
              <a:t>vito.be</a:t>
            </a:r>
          </a:p>
        </p:txBody>
      </p:sp>
    </p:spTree>
    <p:extLst>
      <p:ext uri="{BB962C8B-B14F-4D97-AF65-F5344CB8AC3E}">
        <p14:creationId xmlns:p14="http://schemas.microsoft.com/office/powerpoint/2010/main" val="1045831728"/>
      </p:ext>
    </p:extLst>
  </p:cSld>
  <p:clrMapOvr>
    <a:masterClrMapping/>
  </p:clrMapOvr>
  <p:extLst>
    <p:ext uri="{DCECCB84-F9BA-43D5-87BE-67443E8EF086}">
      <p15:sldGuideLst xmlns:p15="http://schemas.microsoft.com/office/powerpoint/2012/main">
        <p15:guide id="1" orient="horz" pos="2160">
          <p15:clr>
            <a:srgbClr val="FBAE40"/>
          </p15:clr>
        </p15:guide>
        <p15:guide id="2" pos="82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creen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AA50-4DB8-474D-8106-48F72F525A19}"/>
              </a:ext>
            </a:extLst>
          </p:cNvPr>
          <p:cNvSpPr>
            <a:spLocks noGrp="1"/>
          </p:cNvSpPr>
          <p:nvPr>
            <p:ph type="ctrTitle" hasCustomPrompt="1"/>
          </p:nvPr>
        </p:nvSpPr>
        <p:spPr>
          <a:xfrm>
            <a:off x="1227125" y="1122363"/>
            <a:ext cx="5684314" cy="2387600"/>
          </a:xfrm>
        </p:spPr>
        <p:txBody>
          <a:bodyPr anchor="b">
            <a:normAutofit/>
          </a:bodyPr>
          <a:lstStyle>
            <a:lvl1pPr algn="l">
              <a:defRPr sz="4400">
                <a:solidFill>
                  <a:schemeClr val="bg1"/>
                </a:solidFill>
              </a:defRPr>
            </a:lvl1pPr>
          </a:lstStyle>
          <a:p>
            <a:r>
              <a:rPr lang="en-GB"/>
              <a:t>Title of the presentation</a:t>
            </a:r>
            <a:endParaRPr lang="fr-FR"/>
          </a:p>
        </p:txBody>
      </p:sp>
      <p:sp>
        <p:nvSpPr>
          <p:cNvPr id="3" name="Subtitle 2">
            <a:extLst>
              <a:ext uri="{FF2B5EF4-FFF2-40B4-BE49-F238E27FC236}">
                <a16:creationId xmlns:a16="http://schemas.microsoft.com/office/drawing/2014/main" id="{41FDC020-0DEB-684D-9699-F5F7DBECF8E7}"/>
              </a:ext>
            </a:extLst>
          </p:cNvPr>
          <p:cNvSpPr>
            <a:spLocks noGrp="1"/>
          </p:cNvSpPr>
          <p:nvPr>
            <p:ph type="subTitle" idx="1" hasCustomPrompt="1"/>
          </p:nvPr>
        </p:nvSpPr>
        <p:spPr>
          <a:xfrm>
            <a:off x="1227125" y="3602039"/>
            <a:ext cx="5684314" cy="744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fr-FR"/>
          </a:p>
        </p:txBody>
      </p:sp>
      <p:sp>
        <p:nvSpPr>
          <p:cNvPr id="10" name="Text Placeholder 9">
            <a:extLst>
              <a:ext uri="{FF2B5EF4-FFF2-40B4-BE49-F238E27FC236}">
                <a16:creationId xmlns:a16="http://schemas.microsoft.com/office/drawing/2014/main" id="{9C0870B7-099C-6B41-BC26-3741DD67FAFD}"/>
              </a:ext>
            </a:extLst>
          </p:cNvPr>
          <p:cNvSpPr>
            <a:spLocks noGrp="1"/>
          </p:cNvSpPr>
          <p:nvPr>
            <p:ph type="body" sz="quarter" idx="13" hasCustomPrompt="1"/>
          </p:nvPr>
        </p:nvSpPr>
        <p:spPr>
          <a:xfrm>
            <a:off x="1227125" y="4512438"/>
            <a:ext cx="5166162" cy="808037"/>
          </a:xfrm>
        </p:spPr>
        <p:txBody>
          <a:bodyPr>
            <a:normAutofit/>
          </a:bodyPr>
          <a:lstStyle>
            <a:lvl1pPr marL="0" indent="0">
              <a:buNone/>
              <a:defRPr sz="1600">
                <a:solidFill>
                  <a:schemeClr val="bg1"/>
                </a:solidFill>
              </a:defRPr>
            </a:lvl1pPr>
          </a:lstStyle>
          <a:p>
            <a:pPr lvl="0"/>
            <a:r>
              <a:rPr lang="en-GB"/>
              <a:t>Presenter</a:t>
            </a:r>
          </a:p>
        </p:txBody>
      </p:sp>
      <p:pic>
        <p:nvPicPr>
          <p:cNvPr id="12" name="Picture 11">
            <a:extLst>
              <a:ext uri="{FF2B5EF4-FFF2-40B4-BE49-F238E27FC236}">
                <a16:creationId xmlns:a16="http://schemas.microsoft.com/office/drawing/2014/main" id="{88B97DBE-CE18-664E-B3DE-0B7964E48F3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29947" y="6097520"/>
            <a:ext cx="1784355" cy="524898"/>
          </a:xfrm>
          <a:prstGeom prst="rect">
            <a:avLst/>
          </a:prstGeom>
        </p:spPr>
      </p:pic>
      <p:sp>
        <p:nvSpPr>
          <p:cNvPr id="5" name="Picture Placeholder 4">
            <a:extLst>
              <a:ext uri="{FF2B5EF4-FFF2-40B4-BE49-F238E27FC236}">
                <a16:creationId xmlns:a16="http://schemas.microsoft.com/office/drawing/2014/main" id="{3AA77A93-94C7-D64F-8087-DB49B7D39A6A}"/>
              </a:ext>
            </a:extLst>
          </p:cNvPr>
          <p:cNvSpPr>
            <a:spLocks noGrp="1"/>
          </p:cNvSpPr>
          <p:nvPr>
            <p:ph type="pic" sz="quarter" idx="14" hasCustomPrompt="1"/>
          </p:nvPr>
        </p:nvSpPr>
        <p:spPr>
          <a:xfrm>
            <a:off x="7208323" y="0"/>
            <a:ext cx="4983678" cy="6858000"/>
          </a:xfrm>
          <a:solidFill>
            <a:schemeClr val="bg1">
              <a:lumMod val="95000"/>
            </a:schemeClr>
          </a:solidFill>
        </p:spPr>
        <p:txBody>
          <a:bodyPr tIns="324000">
            <a:normAutofit/>
          </a:bodyPr>
          <a:lstStyle>
            <a:lvl1pPr marL="0" indent="0" algn="ctr">
              <a:buFontTx/>
              <a:buNone/>
              <a:defRPr sz="1600"/>
            </a:lvl1pPr>
          </a:lstStyle>
          <a:p>
            <a:r>
              <a:rPr lang="en-GB"/>
              <a:t>Click on the icon to add picture</a:t>
            </a:r>
          </a:p>
        </p:txBody>
      </p:sp>
    </p:spTree>
    <p:extLst>
      <p:ext uri="{BB962C8B-B14F-4D97-AF65-F5344CB8AC3E}">
        <p14:creationId xmlns:p14="http://schemas.microsoft.com/office/powerpoint/2010/main" val="1229842179"/>
      </p:ext>
    </p:extLst>
  </p:cSld>
  <p:clrMapOvr>
    <a:masterClrMapping/>
  </p:clrMapOvr>
  <p:extLst>
    <p:ext uri="{DCECCB84-F9BA-43D5-87BE-67443E8EF086}">
      <p15:sldGuideLst xmlns:p15="http://schemas.microsoft.com/office/powerpoint/2012/main">
        <p15:guide id="1" orient="horz" pos="2160">
          <p15:clr>
            <a:srgbClr val="FBAE40"/>
          </p15:clr>
        </p15:guide>
        <p15:guide id="2" pos="8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0317-7E91-7246-90E6-A5DAE522AF27}"/>
              </a:ext>
            </a:extLst>
          </p:cNvPr>
          <p:cNvSpPr>
            <a:spLocks noGrp="1"/>
          </p:cNvSpPr>
          <p:nvPr>
            <p:ph type="title"/>
          </p:nvPr>
        </p:nvSpPr>
        <p:spPr>
          <a:xfrm>
            <a:off x="1054416" y="2624137"/>
            <a:ext cx="3932237" cy="1600200"/>
          </a:xfrm>
        </p:spPr>
        <p:txBody>
          <a:bodyPr anchor="ctr"/>
          <a:lstStyle>
            <a:lvl1pPr>
              <a:defRPr sz="3200">
                <a:solidFill>
                  <a:schemeClr val="bg1"/>
                </a:solidFill>
              </a:defRPr>
            </a:lvl1pPr>
          </a:lstStyle>
          <a:p>
            <a:r>
              <a:rPr lang="en-US"/>
              <a:t>Click to edit Master title style</a:t>
            </a:r>
            <a:endParaRPr lang="fr-FR"/>
          </a:p>
        </p:txBody>
      </p:sp>
      <p:pic>
        <p:nvPicPr>
          <p:cNvPr id="8" name="Picture 7">
            <a:extLst>
              <a:ext uri="{FF2B5EF4-FFF2-40B4-BE49-F238E27FC236}">
                <a16:creationId xmlns:a16="http://schemas.microsoft.com/office/drawing/2014/main" id="{D3CAB6BD-08EB-B740-8326-E11FF8C2DF7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41823" y="6259202"/>
            <a:ext cx="1412940" cy="415640"/>
          </a:xfrm>
          <a:prstGeom prst="rect">
            <a:avLst/>
          </a:prstGeom>
        </p:spPr>
      </p:pic>
      <p:sp>
        <p:nvSpPr>
          <p:cNvPr id="10" name="Text Placeholder 9">
            <a:extLst>
              <a:ext uri="{FF2B5EF4-FFF2-40B4-BE49-F238E27FC236}">
                <a16:creationId xmlns:a16="http://schemas.microsoft.com/office/drawing/2014/main" id="{64DEE633-E943-A341-94F8-654579D2B774}"/>
              </a:ext>
            </a:extLst>
          </p:cNvPr>
          <p:cNvSpPr>
            <a:spLocks noGrp="1"/>
          </p:cNvSpPr>
          <p:nvPr>
            <p:ph type="body" sz="quarter" idx="10"/>
          </p:nvPr>
        </p:nvSpPr>
        <p:spPr>
          <a:xfrm>
            <a:off x="5445125" y="965341"/>
            <a:ext cx="6172200" cy="4912948"/>
          </a:xfrm>
        </p:spPr>
        <p:txBody>
          <a:bodyPr anchor="ctr"/>
          <a:lstStyle>
            <a:lvl1pPr marL="449263" indent="-449263">
              <a:buFont typeface="+mj-lt"/>
              <a:buAutoNum type="arabicPeriod"/>
              <a:tabLst/>
              <a:defRPr sz="2200">
                <a:solidFill>
                  <a:schemeClr val="bg1"/>
                </a:solidFill>
              </a:defRPr>
            </a:lvl1pPr>
            <a:lvl2pPr marL="449263" indent="0">
              <a:buNone/>
              <a:tabLst/>
              <a:defRPr sz="1800">
                <a:solidFill>
                  <a:schemeClr val="bg1"/>
                </a:solidFill>
              </a:defRPr>
            </a:lvl2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57646E38-F0C4-8640-B269-678413E0FDA2}"/>
              </a:ext>
            </a:extLst>
          </p:cNvPr>
          <p:cNvSpPr txBox="1"/>
          <p:nvPr/>
        </p:nvSpPr>
        <p:spPr>
          <a:xfrm>
            <a:off x="10971957" y="6250632"/>
            <a:ext cx="1426866" cy="369332"/>
          </a:xfrm>
          <a:prstGeom prst="rect">
            <a:avLst/>
          </a:prstGeom>
          <a:noFill/>
        </p:spPr>
        <p:txBody>
          <a:bodyPr wrap="square" rtlCol="0">
            <a:spAutoFit/>
          </a:bodyPr>
          <a:lstStyle/>
          <a:p>
            <a:pPr algn="l">
              <a:spcBef>
                <a:spcPts val="600"/>
              </a:spcBef>
            </a:pPr>
            <a:r>
              <a:rPr lang="en-GB" b="1" noProof="1">
                <a:solidFill>
                  <a:schemeClr val="bg1"/>
                </a:solidFill>
              </a:rPr>
              <a:t>vito.be</a:t>
            </a:r>
          </a:p>
        </p:txBody>
      </p:sp>
    </p:spTree>
    <p:extLst>
      <p:ext uri="{BB962C8B-B14F-4D97-AF65-F5344CB8AC3E}">
        <p14:creationId xmlns:p14="http://schemas.microsoft.com/office/powerpoint/2010/main" val="629527098"/>
      </p:ext>
    </p:extLst>
  </p:cSld>
  <p:clrMapOvr>
    <a:masterClrMapping/>
  </p:clrMapOvr>
  <p:extLst>
    <p:ext uri="{DCECCB84-F9BA-43D5-87BE-67443E8EF086}">
      <p15:sldGuideLst xmlns:p15="http://schemas.microsoft.com/office/powerpoint/2012/main">
        <p15:guide id="1" orient="horz" pos="2160">
          <p15:clr>
            <a:srgbClr val="FBAE40"/>
          </p15:clr>
        </p15:guide>
        <p15:guide id="2" pos="7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Screen - Orang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AE40-46DE-4946-9D3C-489266BCB036}"/>
              </a:ext>
            </a:extLst>
          </p:cNvPr>
          <p:cNvSpPr>
            <a:spLocks noGrp="1"/>
          </p:cNvSpPr>
          <p:nvPr>
            <p:ph type="title" hasCustomPrompt="1"/>
          </p:nvPr>
        </p:nvSpPr>
        <p:spPr>
          <a:xfrm>
            <a:off x="1056913" y="1736726"/>
            <a:ext cx="5569525" cy="2852737"/>
          </a:xfrm>
          <a:noFill/>
        </p:spPr>
        <p:txBody>
          <a:bodyPr anchor="b">
            <a:normAutofit/>
          </a:bodyPr>
          <a:lstStyle>
            <a:lvl1pPr>
              <a:defRPr sz="4000">
                <a:solidFill>
                  <a:schemeClr val="bg1"/>
                </a:solidFill>
              </a:defRPr>
            </a:lvl1pPr>
          </a:lstStyle>
          <a:p>
            <a:r>
              <a:rPr lang="en-GB"/>
              <a:t>Title of the chapter</a:t>
            </a:r>
            <a:endParaRPr lang="fr-FR"/>
          </a:p>
        </p:txBody>
      </p:sp>
      <p:sp>
        <p:nvSpPr>
          <p:cNvPr id="3" name="Text Placeholder 2">
            <a:extLst>
              <a:ext uri="{FF2B5EF4-FFF2-40B4-BE49-F238E27FC236}">
                <a16:creationId xmlns:a16="http://schemas.microsoft.com/office/drawing/2014/main" id="{4683B1BF-C00A-9445-83BF-5E70D95ACA66}"/>
              </a:ext>
            </a:extLst>
          </p:cNvPr>
          <p:cNvSpPr>
            <a:spLocks noGrp="1"/>
          </p:cNvSpPr>
          <p:nvPr>
            <p:ph type="body" idx="1" hasCustomPrompt="1"/>
          </p:nvPr>
        </p:nvSpPr>
        <p:spPr>
          <a:xfrm>
            <a:off x="1056913" y="4589464"/>
            <a:ext cx="5569525" cy="98006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a:t>
            </a:r>
          </a:p>
        </p:txBody>
      </p:sp>
      <p:sp>
        <p:nvSpPr>
          <p:cNvPr id="10" name="Text Placeholder 9">
            <a:extLst>
              <a:ext uri="{FF2B5EF4-FFF2-40B4-BE49-F238E27FC236}">
                <a16:creationId xmlns:a16="http://schemas.microsoft.com/office/drawing/2014/main" id="{A67F5877-23E7-3840-B406-F2E71B467637}"/>
              </a:ext>
            </a:extLst>
          </p:cNvPr>
          <p:cNvSpPr>
            <a:spLocks noGrp="1"/>
          </p:cNvSpPr>
          <p:nvPr>
            <p:ph type="body" sz="quarter" idx="15" hasCustomPrompt="1"/>
          </p:nvPr>
        </p:nvSpPr>
        <p:spPr>
          <a:xfrm>
            <a:off x="1056913" y="379413"/>
            <a:ext cx="4340001" cy="1046162"/>
          </a:xfrm>
        </p:spPr>
        <p:txBody>
          <a:bodyPr>
            <a:normAutofit/>
          </a:bodyPr>
          <a:lstStyle>
            <a:lvl1pPr marL="0" indent="0">
              <a:buFontTx/>
              <a:buNone/>
              <a:defRPr sz="1800" b="1">
                <a:solidFill>
                  <a:schemeClr val="bg1"/>
                </a:solidFill>
              </a:defRPr>
            </a:lvl1pPr>
          </a:lstStyle>
          <a:p>
            <a:pPr lvl="0"/>
            <a:r>
              <a:rPr lang="en-GB"/>
              <a:t>Chapter ##</a:t>
            </a:r>
          </a:p>
        </p:txBody>
      </p:sp>
      <p:pic>
        <p:nvPicPr>
          <p:cNvPr id="7" name="Picture 6">
            <a:extLst>
              <a:ext uri="{FF2B5EF4-FFF2-40B4-BE49-F238E27FC236}">
                <a16:creationId xmlns:a16="http://schemas.microsoft.com/office/drawing/2014/main" id="{AA92CC2D-BEEA-8F43-8793-14CA1E7A0CB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41823" y="6259202"/>
            <a:ext cx="1412940" cy="415640"/>
          </a:xfrm>
          <a:prstGeom prst="rect">
            <a:avLst/>
          </a:prstGeom>
        </p:spPr>
      </p:pic>
      <p:sp>
        <p:nvSpPr>
          <p:cNvPr id="9" name="Picture Placeholder 4">
            <a:extLst>
              <a:ext uri="{FF2B5EF4-FFF2-40B4-BE49-F238E27FC236}">
                <a16:creationId xmlns:a16="http://schemas.microsoft.com/office/drawing/2014/main" id="{535FC6F0-E827-F64D-85E9-85F507CFE8D1}"/>
              </a:ext>
            </a:extLst>
          </p:cNvPr>
          <p:cNvSpPr>
            <a:spLocks noGrp="1"/>
          </p:cNvSpPr>
          <p:nvPr>
            <p:ph type="pic" sz="quarter" idx="14" hasCustomPrompt="1"/>
          </p:nvPr>
        </p:nvSpPr>
        <p:spPr>
          <a:xfrm>
            <a:off x="6947065" y="0"/>
            <a:ext cx="5244935" cy="6858000"/>
          </a:xfrm>
          <a:solidFill>
            <a:schemeClr val="bg1">
              <a:lumMod val="95000"/>
            </a:schemeClr>
          </a:solidFill>
        </p:spPr>
        <p:txBody>
          <a:bodyPr tIns="324000">
            <a:normAutofit/>
          </a:bodyPr>
          <a:lstStyle>
            <a:lvl1pPr marL="0" indent="0" algn="ctr">
              <a:buFontTx/>
              <a:buNone/>
              <a:defRPr sz="1600"/>
            </a:lvl1pPr>
          </a:lstStyle>
          <a:p>
            <a:r>
              <a:rPr lang="en-GB"/>
              <a:t>Click icon to insert a picture</a:t>
            </a:r>
          </a:p>
        </p:txBody>
      </p:sp>
    </p:spTree>
    <p:extLst>
      <p:ext uri="{BB962C8B-B14F-4D97-AF65-F5344CB8AC3E}">
        <p14:creationId xmlns:p14="http://schemas.microsoft.com/office/powerpoint/2010/main" val="2957804420"/>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E80E1-6DE2-EF4F-8259-C04331CFF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B5D860E9-2875-3048-8F34-516E5303C7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F1BB9EBE-351E-1B4D-8428-E74BE934E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B6C80-6E4C-9E41-99CA-827972CBEB8E}" type="datetimeFigureOut">
              <a:rPr lang="fr-FR" smtClean="0"/>
              <a:t>21/06/2026</a:t>
            </a:fld>
            <a:endParaRPr lang="fr-FR"/>
          </a:p>
        </p:txBody>
      </p:sp>
      <p:sp>
        <p:nvSpPr>
          <p:cNvPr id="5" name="Footer Placeholder 4">
            <a:extLst>
              <a:ext uri="{FF2B5EF4-FFF2-40B4-BE49-F238E27FC236}">
                <a16:creationId xmlns:a16="http://schemas.microsoft.com/office/drawing/2014/main" id="{C4E9331D-0054-6146-90B8-DCFD44BD8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1C13714-254A-2E4E-9377-6080060AAE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4D76F-E98B-8C40-B24E-DBA088A9CE8A}" type="slidenum">
              <a:rPr lang="fr-FR" smtClean="0"/>
              <a:t>‹#›</a:t>
            </a:fld>
            <a:endParaRPr lang="fr-FR"/>
          </a:p>
        </p:txBody>
      </p:sp>
    </p:spTree>
    <p:extLst>
      <p:ext uri="{BB962C8B-B14F-4D97-AF65-F5344CB8AC3E}">
        <p14:creationId xmlns:p14="http://schemas.microsoft.com/office/powerpoint/2010/main" val="3796388921"/>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655" r:id="rId3"/>
    <p:sldLayoutId id="2147483660" r:id="rId4"/>
    <p:sldLayoutId id="2147483687" r:id="rId5"/>
    <p:sldLayoutId id="2147483682" r:id="rId6"/>
    <p:sldLayoutId id="2147483661" r:id="rId7"/>
    <p:sldLayoutId id="2147483656" r:id="rId8"/>
    <p:sldLayoutId id="2147483662" r:id="rId9"/>
    <p:sldLayoutId id="2147483651" r:id="rId10"/>
    <p:sldLayoutId id="2147483663" r:id="rId11"/>
    <p:sldLayoutId id="2147483664" r:id="rId12"/>
    <p:sldLayoutId id="2147483666" r:id="rId13"/>
    <p:sldLayoutId id="2147483679" r:id="rId14"/>
    <p:sldLayoutId id="2147483650" r:id="rId15"/>
    <p:sldLayoutId id="2147483668" r:id="rId16"/>
    <p:sldLayoutId id="2147483673" r:id="rId17"/>
    <p:sldLayoutId id="2147483675" r:id="rId18"/>
    <p:sldLayoutId id="2147483680" r:id="rId19"/>
    <p:sldLayoutId id="2147483667" r:id="rId20"/>
    <p:sldLayoutId id="2147483670" r:id="rId21"/>
    <p:sldLayoutId id="2147483674" r:id="rId22"/>
    <p:sldLayoutId id="2147483676" r:id="rId23"/>
    <p:sldLayoutId id="2147483681" r:id="rId24"/>
    <p:sldLayoutId id="2147483684" r:id="rId25"/>
    <p:sldLayoutId id="2147483685" r:id="rId26"/>
    <p:sldLayoutId id="2147483671" r:id="rId27"/>
    <p:sldLayoutId id="2147483672" r:id="rId28"/>
    <p:sldLayoutId id="2147483683" r:id="rId29"/>
    <p:sldLayoutId id="2147483677" r:id="rId30"/>
    <p:sldLayoutId id="2147483665" r:id="rId3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8F9E-93AE-F230-9AC7-305AAC76B67F}"/>
              </a:ext>
            </a:extLst>
          </p:cNvPr>
          <p:cNvSpPr>
            <a:spLocks noGrp="1"/>
          </p:cNvSpPr>
          <p:nvPr>
            <p:ph type="ctrTitle"/>
          </p:nvPr>
        </p:nvSpPr>
        <p:spPr/>
        <p:txBody>
          <a:bodyPr/>
          <a:lstStyle/>
          <a:p>
            <a:r>
              <a:rPr lang="en-US" noProof="0" dirty="0"/>
              <a:t>Assessing the environmental impact of CE policies </a:t>
            </a:r>
          </a:p>
        </p:txBody>
      </p:sp>
      <p:sp>
        <p:nvSpPr>
          <p:cNvPr id="3" name="Subtitle 2">
            <a:extLst>
              <a:ext uri="{FF2B5EF4-FFF2-40B4-BE49-F238E27FC236}">
                <a16:creationId xmlns:a16="http://schemas.microsoft.com/office/drawing/2014/main" id="{946801BA-7BEE-7E89-8054-837F79E90700}"/>
              </a:ext>
            </a:extLst>
          </p:cNvPr>
          <p:cNvSpPr>
            <a:spLocks noGrp="1"/>
          </p:cNvSpPr>
          <p:nvPr>
            <p:ph type="subTitle" idx="1"/>
          </p:nvPr>
        </p:nvSpPr>
        <p:spPr/>
        <p:txBody>
          <a:bodyPr>
            <a:normAutofit lnSpcReduction="10000"/>
          </a:bodyPr>
          <a:lstStyle/>
          <a:p>
            <a:r>
              <a:rPr lang="en-US" noProof="0" dirty="0"/>
              <a:t>A case study of Electric and Electronic Equipment in Flanders</a:t>
            </a:r>
          </a:p>
        </p:txBody>
      </p:sp>
      <p:sp>
        <p:nvSpPr>
          <p:cNvPr id="4" name="Text Placeholder 3">
            <a:extLst>
              <a:ext uri="{FF2B5EF4-FFF2-40B4-BE49-F238E27FC236}">
                <a16:creationId xmlns:a16="http://schemas.microsoft.com/office/drawing/2014/main" id="{05D969ED-66C3-9FA7-1EB4-6919438DA6B7}"/>
              </a:ext>
            </a:extLst>
          </p:cNvPr>
          <p:cNvSpPr>
            <a:spLocks noGrp="1"/>
          </p:cNvSpPr>
          <p:nvPr>
            <p:ph type="body" sz="quarter" idx="13"/>
          </p:nvPr>
        </p:nvSpPr>
        <p:spPr/>
        <p:txBody>
          <a:bodyPr/>
          <a:lstStyle/>
          <a:p>
            <a:r>
              <a:rPr lang="en-US" noProof="0" dirty="0"/>
              <a:t>IIOA Conference 2026</a:t>
            </a:r>
          </a:p>
          <a:p>
            <a:r>
              <a:rPr lang="en-US" noProof="0" dirty="0"/>
              <a:t>Dani Sangers &amp; Pieter Fonteyn</a:t>
            </a:r>
          </a:p>
        </p:txBody>
      </p:sp>
    </p:spTree>
    <p:extLst>
      <p:ext uri="{BB962C8B-B14F-4D97-AF65-F5344CB8AC3E}">
        <p14:creationId xmlns:p14="http://schemas.microsoft.com/office/powerpoint/2010/main" val="1413893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5B67-1A15-149D-36F2-66F1E4E861EF}"/>
              </a:ext>
            </a:extLst>
          </p:cNvPr>
          <p:cNvSpPr>
            <a:spLocks noGrp="1"/>
          </p:cNvSpPr>
          <p:nvPr>
            <p:ph type="title"/>
          </p:nvPr>
        </p:nvSpPr>
        <p:spPr/>
        <p:txBody>
          <a:bodyPr/>
          <a:lstStyle/>
          <a:p>
            <a:endParaRPr lang="en-US" noProof="0" dirty="0"/>
          </a:p>
        </p:txBody>
      </p:sp>
      <p:sp>
        <p:nvSpPr>
          <p:cNvPr id="4" name="Text Placeholder 3">
            <a:extLst>
              <a:ext uri="{FF2B5EF4-FFF2-40B4-BE49-F238E27FC236}">
                <a16:creationId xmlns:a16="http://schemas.microsoft.com/office/drawing/2014/main" id="{2461CF7A-BD56-56B8-10BB-780D86086A51}"/>
              </a:ext>
            </a:extLst>
          </p:cNvPr>
          <p:cNvSpPr>
            <a:spLocks noGrp="1"/>
          </p:cNvSpPr>
          <p:nvPr>
            <p:ph type="body" idx="13"/>
          </p:nvPr>
        </p:nvSpPr>
        <p:spPr/>
        <p:txBody>
          <a:bodyPr/>
          <a:lstStyle/>
          <a:p>
            <a:endParaRPr lang="en-US" noProof="0" dirty="0"/>
          </a:p>
        </p:txBody>
      </p:sp>
      <p:pic>
        <p:nvPicPr>
          <p:cNvPr id="5" name="Picture 4">
            <a:extLst>
              <a:ext uri="{FF2B5EF4-FFF2-40B4-BE49-F238E27FC236}">
                <a16:creationId xmlns:a16="http://schemas.microsoft.com/office/drawing/2014/main" id="{A078655C-8675-7312-106A-FBFBF48410A9}"/>
              </a:ext>
            </a:extLst>
          </p:cNvPr>
          <p:cNvPicPr>
            <a:picLocks noChangeAspect="1"/>
          </p:cNvPicPr>
          <p:nvPr/>
        </p:nvPicPr>
        <p:blipFill rotWithShape="1">
          <a:blip r:embed="rId2"/>
          <a:srcRect l="2446" t="1" r="1" b="1653"/>
          <a:stretch>
            <a:fillRect/>
          </a:stretch>
        </p:blipFill>
        <p:spPr bwMode="auto">
          <a:xfrm>
            <a:off x="107576" y="0"/>
            <a:ext cx="11976847" cy="67912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060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D5CF7-47CB-9454-283F-DB635C9DB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728C9-3EA7-CF27-D8C4-F9CC36F57302}"/>
              </a:ext>
            </a:extLst>
          </p:cNvPr>
          <p:cNvSpPr>
            <a:spLocks noGrp="1"/>
          </p:cNvSpPr>
          <p:nvPr>
            <p:ph type="title"/>
          </p:nvPr>
        </p:nvSpPr>
        <p:spPr/>
        <p:txBody>
          <a:bodyPr/>
          <a:lstStyle/>
          <a:p>
            <a:r>
              <a:rPr lang="en-US" noProof="0" dirty="0"/>
              <a:t>Policy scenarios</a:t>
            </a:r>
          </a:p>
        </p:txBody>
      </p:sp>
      <p:sp>
        <p:nvSpPr>
          <p:cNvPr id="3" name="Text Placeholder 2">
            <a:extLst>
              <a:ext uri="{FF2B5EF4-FFF2-40B4-BE49-F238E27FC236}">
                <a16:creationId xmlns:a16="http://schemas.microsoft.com/office/drawing/2014/main" id="{7B19A2DB-2160-670F-0772-887CE2801C9C}"/>
              </a:ext>
            </a:extLst>
          </p:cNvPr>
          <p:cNvSpPr>
            <a:spLocks noGrp="1"/>
          </p:cNvSpPr>
          <p:nvPr>
            <p:ph type="body" idx="1"/>
          </p:nvPr>
        </p:nvSpPr>
        <p:spPr/>
        <p:txBody>
          <a:bodyPr/>
          <a:lstStyle/>
          <a:p>
            <a:endParaRPr lang="en-US" noProof="0" dirty="0"/>
          </a:p>
        </p:txBody>
      </p:sp>
      <p:sp>
        <p:nvSpPr>
          <p:cNvPr id="4" name="Picture Placeholder 3">
            <a:extLst>
              <a:ext uri="{FF2B5EF4-FFF2-40B4-BE49-F238E27FC236}">
                <a16:creationId xmlns:a16="http://schemas.microsoft.com/office/drawing/2014/main" id="{F1A35886-2FD3-696C-D408-02A8E37D0AE7}"/>
              </a:ext>
            </a:extLst>
          </p:cNvPr>
          <p:cNvSpPr>
            <a:spLocks noGrp="1"/>
          </p:cNvSpPr>
          <p:nvPr>
            <p:ph type="pic" sz="quarter" idx="14"/>
          </p:nvPr>
        </p:nvSpPr>
        <p:spPr/>
        <p:txBody>
          <a:bodyPr/>
          <a:lstStyle/>
          <a:p>
            <a:endParaRPr lang="en-US" noProof="0" dirty="0"/>
          </a:p>
        </p:txBody>
      </p:sp>
      <p:sp>
        <p:nvSpPr>
          <p:cNvPr id="5" name="Text Placeholder 4">
            <a:extLst>
              <a:ext uri="{FF2B5EF4-FFF2-40B4-BE49-F238E27FC236}">
                <a16:creationId xmlns:a16="http://schemas.microsoft.com/office/drawing/2014/main" id="{17BADE22-E8E7-319C-4FA4-EEBC150B8CFE}"/>
              </a:ext>
            </a:extLst>
          </p:cNvPr>
          <p:cNvSpPr>
            <a:spLocks noGrp="1"/>
          </p:cNvSpPr>
          <p:nvPr>
            <p:ph type="body" sz="quarter" idx="15"/>
          </p:nvPr>
        </p:nvSpPr>
        <p:spPr/>
        <p:txBody>
          <a:bodyPr/>
          <a:lstStyle/>
          <a:p>
            <a:endParaRPr lang="en-US" noProof="0" dirty="0"/>
          </a:p>
        </p:txBody>
      </p:sp>
    </p:spTree>
    <p:extLst>
      <p:ext uri="{BB962C8B-B14F-4D97-AF65-F5344CB8AC3E}">
        <p14:creationId xmlns:p14="http://schemas.microsoft.com/office/powerpoint/2010/main" val="2692142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C60AB-2AA3-5B42-A57C-5DC0A5160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0D0D0-F3FE-3FA6-2689-CA28603517BA}"/>
              </a:ext>
            </a:extLst>
          </p:cNvPr>
          <p:cNvSpPr>
            <a:spLocks noGrp="1"/>
          </p:cNvSpPr>
          <p:nvPr>
            <p:ph type="title"/>
          </p:nvPr>
        </p:nvSpPr>
        <p:spPr/>
        <p:txBody>
          <a:bodyPr/>
          <a:lstStyle/>
          <a:p>
            <a:r>
              <a:rPr lang="en-US" noProof="0" dirty="0"/>
              <a:t>Policy scenarios</a:t>
            </a:r>
          </a:p>
        </p:txBody>
      </p:sp>
      <p:sp>
        <p:nvSpPr>
          <p:cNvPr id="3" name="Content Placeholder 6">
            <a:extLst>
              <a:ext uri="{FF2B5EF4-FFF2-40B4-BE49-F238E27FC236}">
                <a16:creationId xmlns:a16="http://schemas.microsoft.com/office/drawing/2014/main" id="{5D4E67DB-FB09-3BEE-4B1E-8AB74A0B58B6}"/>
              </a:ext>
            </a:extLst>
          </p:cNvPr>
          <p:cNvSpPr>
            <a:spLocks noGrp="1"/>
          </p:cNvSpPr>
          <p:nvPr>
            <p:ph idx="1"/>
          </p:nvPr>
        </p:nvSpPr>
        <p:spPr>
          <a:xfrm>
            <a:off x="954729" y="2101603"/>
            <a:ext cx="4855905" cy="4043209"/>
          </a:xfrm>
        </p:spPr>
        <p:txBody>
          <a:bodyPr>
            <a:normAutofit/>
          </a:bodyPr>
          <a:lstStyle/>
          <a:p>
            <a:pPr marL="330200" indent="-285750"/>
            <a:r>
              <a:rPr lang="en-US" sz="1600" noProof="0" dirty="0"/>
              <a:t>Put on market phase: enabling circularity from the outset</a:t>
            </a:r>
          </a:p>
          <a:p>
            <a:pPr marL="557212" lvl="1" indent="-285750"/>
            <a:r>
              <a:rPr lang="en-US" sz="1400" noProof="0" dirty="0"/>
              <a:t>Ecodesign and durability requirement, repairability and upgradability requirements, …</a:t>
            </a:r>
          </a:p>
          <a:p>
            <a:pPr marL="330200" indent="-285750"/>
            <a:r>
              <a:rPr lang="en-US" sz="1600" noProof="0" dirty="0"/>
              <a:t>Use phase: extending and intensifying product lifetimes</a:t>
            </a:r>
          </a:p>
          <a:p>
            <a:pPr marL="557212" lvl="1" indent="-285750"/>
            <a:r>
              <a:rPr lang="en-US" sz="1400" noProof="0" dirty="0"/>
              <a:t>Repair and maintenance incentives, support for local repair ecosystems, …</a:t>
            </a:r>
          </a:p>
          <a:p>
            <a:pPr marL="330200" indent="-285750"/>
            <a:r>
              <a:rPr lang="en-US" sz="1600" noProof="0" dirty="0"/>
              <a:t>Post-use phase: preparing products for further use</a:t>
            </a:r>
          </a:p>
          <a:p>
            <a:pPr marL="557212" lvl="1" indent="-285750"/>
            <a:r>
              <a:rPr lang="en-US" sz="1400" noProof="0" dirty="0"/>
              <a:t>Reuse targets, quality standards, public procurement for refurbished, …</a:t>
            </a:r>
          </a:p>
          <a:p>
            <a:pPr marL="330200" indent="-285750"/>
            <a:r>
              <a:rPr lang="en-US" sz="1600" noProof="0" dirty="0"/>
              <a:t>End-of-life phase: closing material loops and managing residual waste</a:t>
            </a:r>
          </a:p>
          <a:p>
            <a:pPr marL="557212" lvl="1" indent="-285750"/>
            <a:r>
              <a:rPr lang="en-US" sz="1400" noProof="0" dirty="0"/>
              <a:t>High-quality recycling requirements, improved collection systems, …</a:t>
            </a:r>
          </a:p>
          <a:p>
            <a:pPr marL="44450" indent="0">
              <a:buNone/>
            </a:pPr>
            <a:endParaRPr lang="en-US" sz="1400" noProof="0" dirty="0"/>
          </a:p>
          <a:p>
            <a:pPr marL="271462" lvl="1" indent="0">
              <a:buNone/>
            </a:pPr>
            <a:endParaRPr lang="en-US" sz="1200" noProof="0" dirty="0"/>
          </a:p>
          <a:p>
            <a:pPr lvl="2"/>
            <a:endParaRPr lang="en-US" sz="1200" noProof="0" dirty="0"/>
          </a:p>
          <a:p>
            <a:pPr lvl="2"/>
            <a:endParaRPr lang="en-US" sz="1200" noProof="0" dirty="0"/>
          </a:p>
          <a:p>
            <a:pPr lvl="1"/>
            <a:endParaRPr lang="en-US" sz="1400" noProof="0" dirty="0"/>
          </a:p>
        </p:txBody>
      </p:sp>
      <p:cxnSp>
        <p:nvCxnSpPr>
          <p:cNvPr id="4" name="Straight Connector 3">
            <a:extLst>
              <a:ext uri="{FF2B5EF4-FFF2-40B4-BE49-F238E27FC236}">
                <a16:creationId xmlns:a16="http://schemas.microsoft.com/office/drawing/2014/main" id="{28553D30-05A8-8BAD-A5E6-A721C8E02BBD}"/>
              </a:ext>
            </a:extLst>
          </p:cNvPr>
          <p:cNvCxnSpPr>
            <a:cxnSpLocks/>
          </p:cNvCxnSpPr>
          <p:nvPr/>
        </p:nvCxnSpPr>
        <p:spPr>
          <a:xfrm>
            <a:off x="1102444" y="1917698"/>
            <a:ext cx="4472447"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5" name="Content Placeholder 6">
            <a:extLst>
              <a:ext uri="{FF2B5EF4-FFF2-40B4-BE49-F238E27FC236}">
                <a16:creationId xmlns:a16="http://schemas.microsoft.com/office/drawing/2014/main" id="{E2B48B37-BC5D-2927-B0F9-B32253DFBE4C}"/>
              </a:ext>
            </a:extLst>
          </p:cNvPr>
          <p:cNvSpPr txBox="1">
            <a:spLocks/>
          </p:cNvSpPr>
          <p:nvPr/>
        </p:nvSpPr>
        <p:spPr>
          <a:xfrm>
            <a:off x="7177549" y="1697891"/>
            <a:ext cx="4305991" cy="4268945"/>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Font typeface="Wingdings" pitchFamily="2" charset="2"/>
              <a:buNone/>
            </a:pPr>
            <a:r>
              <a:rPr lang="en-US" sz="1600" b="1" noProof="0" dirty="0"/>
              <a:t> </a:t>
            </a:r>
          </a:p>
          <a:p>
            <a:pPr marL="387350" indent="-342900">
              <a:lnSpc>
                <a:spcPct val="150000"/>
              </a:lnSpc>
              <a:buFont typeface="Wingdings" pitchFamily="2" charset="2"/>
              <a:buAutoNum type="arabicParenBoth"/>
            </a:pPr>
            <a:r>
              <a:rPr lang="en-US" sz="1600" noProof="0" dirty="0"/>
              <a:t>Reduce dormant products</a:t>
            </a:r>
          </a:p>
          <a:p>
            <a:pPr marL="387350" indent="-342900">
              <a:lnSpc>
                <a:spcPct val="150000"/>
              </a:lnSpc>
              <a:buFont typeface="Wingdings" pitchFamily="2" charset="2"/>
              <a:buAutoNum type="arabicParenBoth"/>
            </a:pPr>
            <a:r>
              <a:rPr lang="en-US" sz="1600" noProof="0" dirty="0"/>
              <a:t>Extended active use</a:t>
            </a:r>
          </a:p>
          <a:p>
            <a:pPr marL="387350" indent="-342900">
              <a:lnSpc>
                <a:spcPct val="150000"/>
              </a:lnSpc>
              <a:buFont typeface="Wingdings" pitchFamily="2" charset="2"/>
              <a:buAutoNum type="arabicParenBoth"/>
            </a:pPr>
            <a:r>
              <a:rPr lang="en-US" sz="1600" noProof="0" dirty="0"/>
              <a:t>Improved collection</a:t>
            </a:r>
          </a:p>
          <a:p>
            <a:pPr marL="387350" indent="-342900">
              <a:lnSpc>
                <a:spcPct val="150000"/>
              </a:lnSpc>
              <a:buFont typeface="Wingdings" pitchFamily="2" charset="2"/>
              <a:buAutoNum type="arabicParenBoth"/>
            </a:pPr>
            <a:r>
              <a:rPr lang="en-US" sz="1600" noProof="0" dirty="0"/>
              <a:t>Increase reuse</a:t>
            </a:r>
          </a:p>
          <a:p>
            <a:pPr marL="387350" indent="-342900">
              <a:lnSpc>
                <a:spcPct val="150000"/>
              </a:lnSpc>
              <a:buFont typeface="Wingdings" pitchFamily="2" charset="2"/>
              <a:buAutoNum type="arabicParenBoth"/>
            </a:pPr>
            <a:r>
              <a:rPr lang="en-US" sz="1600" noProof="0" dirty="0"/>
              <a:t>Increased lifetime during reuse </a:t>
            </a:r>
          </a:p>
          <a:p>
            <a:pPr marL="387350" indent="-342900">
              <a:lnSpc>
                <a:spcPct val="150000"/>
              </a:lnSpc>
              <a:buFont typeface="Wingdings" pitchFamily="2" charset="2"/>
              <a:buAutoNum type="arabicParenBoth"/>
            </a:pPr>
            <a:r>
              <a:rPr lang="en-US" sz="1600" noProof="0" dirty="0"/>
              <a:t>Refuse</a:t>
            </a:r>
          </a:p>
          <a:p>
            <a:pPr marL="387350" indent="-342900">
              <a:lnSpc>
                <a:spcPct val="150000"/>
              </a:lnSpc>
              <a:buFont typeface="Wingdings" pitchFamily="2" charset="2"/>
              <a:buAutoNum type="arabicParenBoth"/>
            </a:pPr>
            <a:r>
              <a:rPr lang="en-US" sz="1600" noProof="0" dirty="0"/>
              <a:t>Combined scenario 1-5</a:t>
            </a:r>
          </a:p>
          <a:p>
            <a:pPr marL="387350" indent="-342900">
              <a:lnSpc>
                <a:spcPct val="150000"/>
              </a:lnSpc>
              <a:buFont typeface="Wingdings" pitchFamily="2" charset="2"/>
              <a:buAutoNum type="arabicParenBoth"/>
            </a:pPr>
            <a:r>
              <a:rPr lang="en-US" sz="1600" noProof="0" dirty="0"/>
              <a:t>Combined scenario 1-6</a:t>
            </a:r>
          </a:p>
          <a:p>
            <a:pPr marL="271462" lvl="1" indent="0">
              <a:buFont typeface="Arial" panose="020B0604020202020204" pitchFamily="34" charset="0"/>
              <a:buNone/>
            </a:pPr>
            <a:endParaRPr lang="en-US" sz="1200" noProof="0" dirty="0"/>
          </a:p>
          <a:p>
            <a:pPr lvl="2"/>
            <a:endParaRPr lang="en-US" sz="1200" noProof="0" dirty="0"/>
          </a:p>
          <a:p>
            <a:pPr lvl="2"/>
            <a:endParaRPr lang="en-US" sz="1200" noProof="0" dirty="0"/>
          </a:p>
          <a:p>
            <a:pPr lvl="1"/>
            <a:endParaRPr lang="en-US" sz="1400" noProof="0" dirty="0"/>
          </a:p>
        </p:txBody>
      </p:sp>
      <p:sp>
        <p:nvSpPr>
          <p:cNvPr id="27" name="Content Placeholder 6">
            <a:extLst>
              <a:ext uri="{FF2B5EF4-FFF2-40B4-BE49-F238E27FC236}">
                <a16:creationId xmlns:a16="http://schemas.microsoft.com/office/drawing/2014/main" id="{91DA7083-7DD2-93BE-390E-0851D8F321DB}"/>
              </a:ext>
            </a:extLst>
          </p:cNvPr>
          <p:cNvSpPr txBox="1">
            <a:spLocks/>
          </p:cNvSpPr>
          <p:nvPr/>
        </p:nvSpPr>
        <p:spPr>
          <a:xfrm>
            <a:off x="1033157" y="1563958"/>
            <a:ext cx="4541734" cy="366889"/>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lgn="ctr">
              <a:buFont typeface="Wingdings" pitchFamily="2" charset="2"/>
              <a:buNone/>
            </a:pPr>
            <a:r>
              <a:rPr lang="en-US" sz="1600" b="1" noProof="0" dirty="0"/>
              <a:t>Possible circular policy interventions</a:t>
            </a:r>
            <a:endParaRPr lang="en-US" sz="1400" noProof="0" dirty="0"/>
          </a:p>
          <a:p>
            <a:pPr lvl="2"/>
            <a:endParaRPr lang="en-US" sz="1400" noProof="0" dirty="0"/>
          </a:p>
          <a:p>
            <a:pPr lvl="1"/>
            <a:endParaRPr lang="en-US" sz="1600" noProof="0" dirty="0"/>
          </a:p>
        </p:txBody>
      </p:sp>
      <p:cxnSp>
        <p:nvCxnSpPr>
          <p:cNvPr id="29" name="Connector: Curved 28">
            <a:extLst>
              <a:ext uri="{FF2B5EF4-FFF2-40B4-BE49-F238E27FC236}">
                <a16:creationId xmlns:a16="http://schemas.microsoft.com/office/drawing/2014/main" id="{FAC2AE56-7FC2-82DB-9BE5-DA918C3F33E5}"/>
              </a:ext>
            </a:extLst>
          </p:cNvPr>
          <p:cNvCxnSpPr>
            <a:cxnSpLocks/>
            <a:stCxn id="27" idx="0"/>
            <a:endCxn id="32" idx="0"/>
          </p:cNvCxnSpPr>
          <p:nvPr/>
        </p:nvCxnSpPr>
        <p:spPr>
          <a:xfrm rot="5400000" flipH="1" flipV="1">
            <a:off x="5971295" y="-1103313"/>
            <a:ext cx="12700" cy="5334543"/>
          </a:xfrm>
          <a:prstGeom prst="curvedConnector3">
            <a:avLst>
              <a:gd name="adj1" fmla="val 3425803"/>
            </a:avLst>
          </a:prstGeom>
          <a:ln>
            <a:tailEnd type="triangle"/>
          </a:ln>
        </p:spPr>
        <p:style>
          <a:lnRef idx="3">
            <a:schemeClr val="accent1"/>
          </a:lnRef>
          <a:fillRef idx="0">
            <a:schemeClr val="accent1"/>
          </a:fillRef>
          <a:effectRef idx="2">
            <a:schemeClr val="accent1"/>
          </a:effectRef>
          <a:fontRef idx="minor">
            <a:schemeClr val="tx1"/>
          </a:fontRef>
        </p:style>
      </p:cxnSp>
      <p:sp>
        <p:nvSpPr>
          <p:cNvPr id="32" name="Content Placeholder 6">
            <a:extLst>
              <a:ext uri="{FF2B5EF4-FFF2-40B4-BE49-F238E27FC236}">
                <a16:creationId xmlns:a16="http://schemas.microsoft.com/office/drawing/2014/main" id="{0109027E-C570-BF32-8D4C-FE5E9B89C6FA}"/>
              </a:ext>
            </a:extLst>
          </p:cNvPr>
          <p:cNvSpPr txBox="1">
            <a:spLocks/>
          </p:cNvSpPr>
          <p:nvPr/>
        </p:nvSpPr>
        <p:spPr>
          <a:xfrm>
            <a:off x="6367700" y="1563958"/>
            <a:ext cx="4541734" cy="366889"/>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lgn="ctr">
              <a:buFont typeface="Wingdings" pitchFamily="2" charset="2"/>
              <a:buNone/>
            </a:pPr>
            <a:r>
              <a:rPr lang="en-US" sz="1600" b="1" noProof="0" dirty="0"/>
              <a:t>8 policy scenarios</a:t>
            </a:r>
            <a:endParaRPr lang="en-US" sz="1400" noProof="0" dirty="0"/>
          </a:p>
          <a:p>
            <a:pPr marL="533400" lvl="2" indent="0">
              <a:buNone/>
            </a:pPr>
            <a:endParaRPr lang="en-US" sz="1400" noProof="0" dirty="0"/>
          </a:p>
          <a:p>
            <a:pPr lvl="2"/>
            <a:endParaRPr lang="en-US" sz="1400" noProof="0" dirty="0"/>
          </a:p>
        </p:txBody>
      </p:sp>
      <p:cxnSp>
        <p:nvCxnSpPr>
          <p:cNvPr id="33" name="Straight Connector 32">
            <a:extLst>
              <a:ext uri="{FF2B5EF4-FFF2-40B4-BE49-F238E27FC236}">
                <a16:creationId xmlns:a16="http://schemas.microsoft.com/office/drawing/2014/main" id="{00219408-3196-ADF1-BD3D-A9B1043E5F34}"/>
              </a:ext>
            </a:extLst>
          </p:cNvPr>
          <p:cNvCxnSpPr>
            <a:cxnSpLocks/>
          </p:cNvCxnSpPr>
          <p:nvPr/>
        </p:nvCxnSpPr>
        <p:spPr>
          <a:xfrm>
            <a:off x="6436987" y="1917698"/>
            <a:ext cx="4472447" cy="0"/>
          </a:xfrm>
          <a:prstGeom prst="line">
            <a:avLst/>
          </a:prstGeom>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25112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344D9-5C48-AC31-7A54-9A14360E2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0FE76-7712-CC19-9AAB-00C25FE47E29}"/>
              </a:ext>
            </a:extLst>
          </p:cNvPr>
          <p:cNvSpPr>
            <a:spLocks noGrp="1"/>
          </p:cNvSpPr>
          <p:nvPr>
            <p:ph type="title"/>
          </p:nvPr>
        </p:nvSpPr>
        <p:spPr>
          <a:xfrm>
            <a:off x="512049" y="234501"/>
            <a:ext cx="8538354" cy="881784"/>
          </a:xfrm>
        </p:spPr>
        <p:txBody>
          <a:bodyPr/>
          <a:lstStyle/>
          <a:p>
            <a:r>
              <a:rPr lang="en-US" noProof="0" dirty="0"/>
              <a:t>Results stock-flow model</a:t>
            </a:r>
          </a:p>
        </p:txBody>
      </p:sp>
      <p:pic>
        <p:nvPicPr>
          <p:cNvPr id="6" name="Picture 5">
            <a:extLst>
              <a:ext uri="{FF2B5EF4-FFF2-40B4-BE49-F238E27FC236}">
                <a16:creationId xmlns:a16="http://schemas.microsoft.com/office/drawing/2014/main" id="{A97561DD-06D9-6086-0917-287E48A644C4}"/>
              </a:ext>
            </a:extLst>
          </p:cNvPr>
          <p:cNvPicPr>
            <a:picLocks noChangeAspect="1"/>
          </p:cNvPicPr>
          <p:nvPr/>
        </p:nvPicPr>
        <p:blipFill>
          <a:blip r:embed="rId2"/>
          <a:stretch>
            <a:fillRect/>
          </a:stretch>
        </p:blipFill>
        <p:spPr>
          <a:xfrm>
            <a:off x="434649" y="1677337"/>
            <a:ext cx="4944130" cy="2588549"/>
          </a:xfrm>
          <a:prstGeom prst="rect">
            <a:avLst/>
          </a:prstGeom>
        </p:spPr>
      </p:pic>
      <p:pic>
        <p:nvPicPr>
          <p:cNvPr id="7" name="Picture 6">
            <a:extLst>
              <a:ext uri="{FF2B5EF4-FFF2-40B4-BE49-F238E27FC236}">
                <a16:creationId xmlns:a16="http://schemas.microsoft.com/office/drawing/2014/main" id="{638385A7-AB7A-E7C3-FA03-0DCB3BCBE001}"/>
              </a:ext>
            </a:extLst>
          </p:cNvPr>
          <p:cNvPicPr>
            <a:picLocks noChangeAspect="1"/>
          </p:cNvPicPr>
          <p:nvPr/>
        </p:nvPicPr>
        <p:blipFill>
          <a:blip r:embed="rId3"/>
          <a:stretch>
            <a:fillRect/>
          </a:stretch>
        </p:blipFill>
        <p:spPr>
          <a:xfrm>
            <a:off x="5684266" y="1677337"/>
            <a:ext cx="6073085" cy="4111984"/>
          </a:xfrm>
          <a:prstGeom prst="rect">
            <a:avLst/>
          </a:prstGeom>
        </p:spPr>
      </p:pic>
      <p:sp>
        <p:nvSpPr>
          <p:cNvPr id="8" name="TextBox 7">
            <a:extLst>
              <a:ext uri="{FF2B5EF4-FFF2-40B4-BE49-F238E27FC236}">
                <a16:creationId xmlns:a16="http://schemas.microsoft.com/office/drawing/2014/main" id="{2D25B0CC-6D4F-4CE6-B1AE-005EFA844337}"/>
              </a:ext>
            </a:extLst>
          </p:cNvPr>
          <p:cNvSpPr txBox="1"/>
          <p:nvPr/>
        </p:nvSpPr>
        <p:spPr>
          <a:xfrm>
            <a:off x="1040169" y="1308005"/>
            <a:ext cx="3733090" cy="369332"/>
          </a:xfrm>
          <a:prstGeom prst="rect">
            <a:avLst/>
          </a:prstGeom>
          <a:noFill/>
        </p:spPr>
        <p:txBody>
          <a:bodyPr wrap="square" rtlCol="0">
            <a:spAutoFit/>
          </a:bodyPr>
          <a:lstStyle/>
          <a:p>
            <a:pPr algn="ctr">
              <a:spcBef>
                <a:spcPts val="600"/>
              </a:spcBef>
            </a:pPr>
            <a:r>
              <a:rPr lang="en-US" noProof="0" dirty="0">
                <a:solidFill>
                  <a:schemeClr val="accent1"/>
                </a:solidFill>
              </a:rPr>
              <a:t>Baseline, 2015 vs. 2050, in </a:t>
            </a:r>
            <a:r>
              <a:rPr lang="en-US" noProof="0" dirty="0" err="1">
                <a:solidFill>
                  <a:schemeClr val="accent1"/>
                </a:solidFill>
              </a:rPr>
              <a:t>tonnes</a:t>
            </a:r>
            <a:endParaRPr lang="en-US" noProof="0" dirty="0">
              <a:solidFill>
                <a:schemeClr val="accent1"/>
              </a:solidFill>
            </a:endParaRPr>
          </a:p>
        </p:txBody>
      </p:sp>
      <p:sp>
        <p:nvSpPr>
          <p:cNvPr id="9" name="TextBox 8">
            <a:extLst>
              <a:ext uri="{FF2B5EF4-FFF2-40B4-BE49-F238E27FC236}">
                <a16:creationId xmlns:a16="http://schemas.microsoft.com/office/drawing/2014/main" id="{0084B75F-216A-9A16-B0B2-046D13D9FAF8}"/>
              </a:ext>
            </a:extLst>
          </p:cNvPr>
          <p:cNvSpPr txBox="1"/>
          <p:nvPr/>
        </p:nvSpPr>
        <p:spPr>
          <a:xfrm>
            <a:off x="6096000" y="1308005"/>
            <a:ext cx="5661351" cy="369332"/>
          </a:xfrm>
          <a:prstGeom prst="rect">
            <a:avLst/>
          </a:prstGeom>
          <a:noFill/>
        </p:spPr>
        <p:txBody>
          <a:bodyPr wrap="square" rtlCol="0">
            <a:spAutoFit/>
          </a:bodyPr>
          <a:lstStyle/>
          <a:p>
            <a:pPr algn="ctr">
              <a:spcBef>
                <a:spcPts val="600"/>
              </a:spcBef>
            </a:pPr>
            <a:r>
              <a:rPr lang="en-US" noProof="0" dirty="0">
                <a:solidFill>
                  <a:schemeClr val="accent1"/>
                </a:solidFill>
              </a:rPr>
              <a:t>Intervention results, 2050, in </a:t>
            </a:r>
            <a:r>
              <a:rPr lang="en-US" noProof="0" dirty="0" err="1">
                <a:solidFill>
                  <a:schemeClr val="accent1"/>
                </a:solidFill>
              </a:rPr>
              <a:t>tonnes</a:t>
            </a:r>
            <a:endParaRPr lang="en-US" noProof="0" dirty="0">
              <a:solidFill>
                <a:schemeClr val="accent1"/>
              </a:solidFill>
            </a:endParaRPr>
          </a:p>
        </p:txBody>
      </p:sp>
      <p:graphicFrame>
        <p:nvGraphicFramePr>
          <p:cNvPr id="10" name="Table 9">
            <a:extLst>
              <a:ext uri="{FF2B5EF4-FFF2-40B4-BE49-F238E27FC236}">
                <a16:creationId xmlns:a16="http://schemas.microsoft.com/office/drawing/2014/main" id="{DE6A3ABE-7944-57CE-1054-03FB65E4732B}"/>
              </a:ext>
            </a:extLst>
          </p:cNvPr>
          <p:cNvGraphicFramePr>
            <a:graphicFrameLocks noGrp="1"/>
          </p:cNvGraphicFramePr>
          <p:nvPr>
            <p:extLst>
              <p:ext uri="{D42A27DB-BD31-4B8C-83A1-F6EECF244321}">
                <p14:modId xmlns:p14="http://schemas.microsoft.com/office/powerpoint/2010/main" val="1647094060"/>
              </p:ext>
            </p:extLst>
          </p:nvPr>
        </p:nvGraphicFramePr>
        <p:xfrm>
          <a:off x="434647" y="4313591"/>
          <a:ext cx="4944132" cy="1737360"/>
        </p:xfrm>
        <a:graphic>
          <a:graphicData uri="http://schemas.openxmlformats.org/drawingml/2006/table">
            <a:tbl>
              <a:tblPr firstRow="1" bandRow="1">
                <a:tableStyleId>{5C22544A-7EE6-4342-B048-85BDC9FD1C3A}</a:tableStyleId>
              </a:tblPr>
              <a:tblGrid>
                <a:gridCol w="1648044">
                  <a:extLst>
                    <a:ext uri="{9D8B030D-6E8A-4147-A177-3AD203B41FA5}">
                      <a16:colId xmlns:a16="http://schemas.microsoft.com/office/drawing/2014/main" val="2464691878"/>
                    </a:ext>
                  </a:extLst>
                </a:gridCol>
                <a:gridCol w="1648044">
                  <a:extLst>
                    <a:ext uri="{9D8B030D-6E8A-4147-A177-3AD203B41FA5}">
                      <a16:colId xmlns:a16="http://schemas.microsoft.com/office/drawing/2014/main" val="3642250276"/>
                    </a:ext>
                  </a:extLst>
                </a:gridCol>
                <a:gridCol w="1648044">
                  <a:extLst>
                    <a:ext uri="{9D8B030D-6E8A-4147-A177-3AD203B41FA5}">
                      <a16:colId xmlns:a16="http://schemas.microsoft.com/office/drawing/2014/main" val="1478400758"/>
                    </a:ext>
                  </a:extLst>
                </a:gridCol>
              </a:tblGrid>
              <a:tr h="202284">
                <a:tc>
                  <a:txBody>
                    <a:bodyPr/>
                    <a:lstStyle/>
                    <a:p>
                      <a:r>
                        <a:rPr lang="en-US" sz="900" noProof="0" dirty="0"/>
                        <a:t>Intervention</a:t>
                      </a:r>
                    </a:p>
                  </a:txBody>
                  <a:tcPr/>
                </a:tc>
                <a:tc>
                  <a:txBody>
                    <a:bodyPr/>
                    <a:lstStyle/>
                    <a:p>
                      <a:pPr algn="ctr"/>
                      <a:r>
                        <a:rPr lang="en-US" sz="900" noProof="0" dirty="0"/>
                        <a:t>2030</a:t>
                      </a:r>
                    </a:p>
                  </a:txBody>
                  <a:tcPr/>
                </a:tc>
                <a:tc>
                  <a:txBody>
                    <a:bodyPr/>
                    <a:lstStyle/>
                    <a:p>
                      <a:pPr algn="ctr"/>
                      <a:r>
                        <a:rPr lang="en-US" sz="900" noProof="0" dirty="0"/>
                        <a:t>2050</a:t>
                      </a:r>
                    </a:p>
                  </a:txBody>
                  <a:tcPr/>
                </a:tc>
                <a:extLst>
                  <a:ext uri="{0D108BD9-81ED-4DB2-BD59-A6C34878D82A}">
                    <a16:rowId xmlns:a16="http://schemas.microsoft.com/office/drawing/2014/main" val="3575811671"/>
                  </a:ext>
                </a:extLst>
              </a:tr>
              <a:tr h="202284">
                <a:tc>
                  <a:txBody>
                    <a:bodyPr/>
                    <a:lstStyle/>
                    <a:p>
                      <a:r>
                        <a:rPr lang="en-US" sz="900" noProof="0" dirty="0"/>
                        <a:t>1. Reduce inactive life (selected products only)</a:t>
                      </a:r>
                    </a:p>
                  </a:txBody>
                  <a:tcPr/>
                </a:tc>
                <a:tc>
                  <a:txBody>
                    <a:bodyPr/>
                    <a:lstStyle/>
                    <a:p>
                      <a:pPr algn="ctr"/>
                      <a:r>
                        <a:rPr lang="en-US" sz="900" noProof="0" dirty="0"/>
                        <a:t>-5%</a:t>
                      </a:r>
                    </a:p>
                  </a:txBody>
                  <a:tcPr/>
                </a:tc>
                <a:tc>
                  <a:txBody>
                    <a:bodyPr/>
                    <a:lstStyle/>
                    <a:p>
                      <a:pPr algn="ctr"/>
                      <a:r>
                        <a:rPr lang="en-US" sz="900" noProof="0" dirty="0"/>
                        <a:t>-15%</a:t>
                      </a:r>
                    </a:p>
                  </a:txBody>
                  <a:tcPr/>
                </a:tc>
                <a:extLst>
                  <a:ext uri="{0D108BD9-81ED-4DB2-BD59-A6C34878D82A}">
                    <a16:rowId xmlns:a16="http://schemas.microsoft.com/office/drawing/2014/main" val="2414280562"/>
                  </a:ext>
                </a:extLst>
              </a:tr>
              <a:tr h="202284">
                <a:tc>
                  <a:txBody>
                    <a:bodyPr/>
                    <a:lstStyle/>
                    <a:p>
                      <a:r>
                        <a:rPr lang="en-US" sz="900" noProof="0" dirty="0"/>
                        <a:t>2. Extend active life</a:t>
                      </a:r>
                    </a:p>
                  </a:txBody>
                  <a:tcPr/>
                </a:tc>
                <a:tc>
                  <a:txBody>
                    <a:bodyPr/>
                    <a:lstStyle/>
                    <a:p>
                      <a:pPr algn="ctr"/>
                      <a:r>
                        <a:rPr lang="en-US" sz="900" noProof="0" dirty="0"/>
                        <a:t>+5%</a:t>
                      </a:r>
                    </a:p>
                  </a:txBody>
                  <a:tcPr/>
                </a:tc>
                <a:tc>
                  <a:txBody>
                    <a:bodyPr/>
                    <a:lstStyle/>
                    <a:p>
                      <a:pPr algn="ctr"/>
                      <a:r>
                        <a:rPr lang="en-US" sz="900" noProof="0" dirty="0"/>
                        <a:t>+15%</a:t>
                      </a:r>
                    </a:p>
                  </a:txBody>
                  <a:tcPr/>
                </a:tc>
                <a:extLst>
                  <a:ext uri="{0D108BD9-81ED-4DB2-BD59-A6C34878D82A}">
                    <a16:rowId xmlns:a16="http://schemas.microsoft.com/office/drawing/2014/main" val="1898854723"/>
                  </a:ext>
                </a:extLst>
              </a:tr>
              <a:tr h="202284">
                <a:tc>
                  <a:txBody>
                    <a:bodyPr/>
                    <a:lstStyle/>
                    <a:p>
                      <a:r>
                        <a:rPr lang="en-US" sz="900" noProof="0" dirty="0"/>
                        <a:t>3. Improve collection</a:t>
                      </a:r>
                    </a:p>
                  </a:txBody>
                  <a:tcPr/>
                </a:tc>
                <a:tc>
                  <a:txBody>
                    <a:bodyPr/>
                    <a:lstStyle/>
                    <a:p>
                      <a:pPr algn="ctr"/>
                      <a:r>
                        <a:rPr lang="en-US" sz="900" noProof="0" dirty="0"/>
                        <a:t>+5%</a:t>
                      </a:r>
                    </a:p>
                  </a:txBody>
                  <a:tcPr/>
                </a:tc>
                <a:tc>
                  <a:txBody>
                    <a:bodyPr/>
                    <a:lstStyle/>
                    <a:p>
                      <a:pPr algn="ctr"/>
                      <a:r>
                        <a:rPr lang="en-US" sz="900" noProof="0" dirty="0"/>
                        <a:t>+15%</a:t>
                      </a:r>
                    </a:p>
                  </a:txBody>
                  <a:tcPr/>
                </a:tc>
                <a:extLst>
                  <a:ext uri="{0D108BD9-81ED-4DB2-BD59-A6C34878D82A}">
                    <a16:rowId xmlns:a16="http://schemas.microsoft.com/office/drawing/2014/main" val="653585060"/>
                  </a:ext>
                </a:extLst>
              </a:tr>
              <a:tr h="202284">
                <a:tc>
                  <a:txBody>
                    <a:bodyPr/>
                    <a:lstStyle/>
                    <a:p>
                      <a:r>
                        <a:rPr lang="en-US" sz="900" noProof="0" dirty="0"/>
                        <a:t>4. Increase reuse</a:t>
                      </a:r>
                    </a:p>
                  </a:txBody>
                  <a:tcPr/>
                </a:tc>
                <a:tc>
                  <a:txBody>
                    <a:bodyPr/>
                    <a:lstStyle/>
                    <a:p>
                      <a:pPr algn="ctr"/>
                      <a:r>
                        <a:rPr lang="en-US" sz="900" noProof="0" dirty="0"/>
                        <a:t>+5%</a:t>
                      </a:r>
                    </a:p>
                  </a:txBody>
                  <a:tcPr/>
                </a:tc>
                <a:tc>
                  <a:txBody>
                    <a:bodyPr/>
                    <a:lstStyle/>
                    <a:p>
                      <a:pPr algn="ctr"/>
                      <a:r>
                        <a:rPr lang="en-US" sz="900" noProof="0" dirty="0"/>
                        <a:t>+15%</a:t>
                      </a:r>
                    </a:p>
                  </a:txBody>
                  <a:tcPr/>
                </a:tc>
                <a:extLst>
                  <a:ext uri="{0D108BD9-81ED-4DB2-BD59-A6C34878D82A}">
                    <a16:rowId xmlns:a16="http://schemas.microsoft.com/office/drawing/2014/main" val="545003767"/>
                  </a:ext>
                </a:extLst>
              </a:tr>
              <a:tr h="202284">
                <a:tc>
                  <a:txBody>
                    <a:bodyPr/>
                    <a:lstStyle/>
                    <a:p>
                      <a:r>
                        <a:rPr lang="en-US" sz="900" noProof="0" dirty="0"/>
                        <a:t>5. Extend reuse life</a:t>
                      </a:r>
                    </a:p>
                  </a:txBody>
                  <a:tcPr/>
                </a:tc>
                <a:tc>
                  <a:txBody>
                    <a:bodyPr/>
                    <a:lstStyle/>
                    <a:p>
                      <a:pPr algn="ctr"/>
                      <a:r>
                        <a:rPr lang="en-US" sz="900" noProof="0" dirty="0"/>
                        <a:t>+5%</a:t>
                      </a:r>
                    </a:p>
                  </a:txBody>
                  <a:tcPr/>
                </a:tc>
                <a:tc>
                  <a:txBody>
                    <a:bodyPr/>
                    <a:lstStyle/>
                    <a:p>
                      <a:pPr algn="ctr"/>
                      <a:r>
                        <a:rPr lang="en-US" sz="900" noProof="0" dirty="0"/>
                        <a:t>+15%</a:t>
                      </a:r>
                    </a:p>
                  </a:txBody>
                  <a:tcPr/>
                </a:tc>
                <a:extLst>
                  <a:ext uri="{0D108BD9-81ED-4DB2-BD59-A6C34878D82A}">
                    <a16:rowId xmlns:a16="http://schemas.microsoft.com/office/drawing/2014/main" val="253536846"/>
                  </a:ext>
                </a:extLst>
              </a:tr>
              <a:tr h="202284">
                <a:tc>
                  <a:txBody>
                    <a:bodyPr/>
                    <a:lstStyle/>
                    <a:p>
                      <a:r>
                        <a:rPr lang="en-US" sz="900" noProof="0" dirty="0"/>
                        <a:t>6. Reduce consumption</a:t>
                      </a:r>
                    </a:p>
                  </a:txBody>
                  <a:tcPr/>
                </a:tc>
                <a:tc>
                  <a:txBody>
                    <a:bodyPr/>
                    <a:lstStyle/>
                    <a:p>
                      <a:pPr algn="ctr"/>
                      <a:r>
                        <a:rPr lang="en-US" sz="900" noProof="0" dirty="0"/>
                        <a:t>No change</a:t>
                      </a:r>
                    </a:p>
                  </a:txBody>
                  <a:tcPr/>
                </a:tc>
                <a:tc>
                  <a:txBody>
                    <a:bodyPr/>
                    <a:lstStyle/>
                    <a:p>
                      <a:pPr algn="ctr"/>
                      <a:r>
                        <a:rPr lang="en-US" sz="900" noProof="0" dirty="0"/>
                        <a:t>-3%</a:t>
                      </a:r>
                    </a:p>
                  </a:txBody>
                  <a:tcPr/>
                </a:tc>
                <a:extLst>
                  <a:ext uri="{0D108BD9-81ED-4DB2-BD59-A6C34878D82A}">
                    <a16:rowId xmlns:a16="http://schemas.microsoft.com/office/drawing/2014/main" val="3058350947"/>
                  </a:ext>
                </a:extLst>
              </a:tr>
            </a:tbl>
          </a:graphicData>
        </a:graphic>
      </p:graphicFrame>
    </p:spTree>
    <p:extLst>
      <p:ext uri="{BB962C8B-B14F-4D97-AF65-F5344CB8AC3E}">
        <p14:creationId xmlns:p14="http://schemas.microsoft.com/office/powerpoint/2010/main" val="109732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C510D-EAD7-43EC-FF95-E86A85A77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94085-A936-4BAA-1C92-6F29105F9C06}"/>
              </a:ext>
            </a:extLst>
          </p:cNvPr>
          <p:cNvSpPr>
            <a:spLocks noGrp="1"/>
          </p:cNvSpPr>
          <p:nvPr>
            <p:ph type="title"/>
          </p:nvPr>
        </p:nvSpPr>
        <p:spPr/>
        <p:txBody>
          <a:bodyPr/>
          <a:lstStyle/>
          <a:p>
            <a:r>
              <a:rPr lang="en-US" noProof="0" dirty="0"/>
              <a:t>Extending the EEMRIO model with the Flemish region</a:t>
            </a:r>
          </a:p>
        </p:txBody>
      </p:sp>
      <p:sp>
        <p:nvSpPr>
          <p:cNvPr id="3" name="Text Placeholder 2">
            <a:extLst>
              <a:ext uri="{FF2B5EF4-FFF2-40B4-BE49-F238E27FC236}">
                <a16:creationId xmlns:a16="http://schemas.microsoft.com/office/drawing/2014/main" id="{A9F8A81F-4B88-31AF-9E71-E6C70F3E90C6}"/>
              </a:ext>
            </a:extLst>
          </p:cNvPr>
          <p:cNvSpPr>
            <a:spLocks noGrp="1"/>
          </p:cNvSpPr>
          <p:nvPr>
            <p:ph type="body" idx="1"/>
          </p:nvPr>
        </p:nvSpPr>
        <p:spPr/>
        <p:txBody>
          <a:bodyPr/>
          <a:lstStyle/>
          <a:p>
            <a:endParaRPr lang="en-US" noProof="0" dirty="0"/>
          </a:p>
        </p:txBody>
      </p:sp>
      <p:sp>
        <p:nvSpPr>
          <p:cNvPr id="4" name="Picture Placeholder 3">
            <a:extLst>
              <a:ext uri="{FF2B5EF4-FFF2-40B4-BE49-F238E27FC236}">
                <a16:creationId xmlns:a16="http://schemas.microsoft.com/office/drawing/2014/main" id="{16C2410D-7E23-8785-385B-021DB8000957}"/>
              </a:ext>
            </a:extLst>
          </p:cNvPr>
          <p:cNvSpPr>
            <a:spLocks noGrp="1"/>
          </p:cNvSpPr>
          <p:nvPr>
            <p:ph type="pic" sz="quarter" idx="14"/>
          </p:nvPr>
        </p:nvSpPr>
        <p:spPr/>
        <p:txBody>
          <a:bodyPr/>
          <a:lstStyle/>
          <a:p>
            <a:endParaRPr lang="en-US" noProof="0" dirty="0"/>
          </a:p>
        </p:txBody>
      </p:sp>
      <p:sp>
        <p:nvSpPr>
          <p:cNvPr id="5" name="Text Placeholder 4">
            <a:extLst>
              <a:ext uri="{FF2B5EF4-FFF2-40B4-BE49-F238E27FC236}">
                <a16:creationId xmlns:a16="http://schemas.microsoft.com/office/drawing/2014/main" id="{6F9F51AA-720A-3F42-2277-50F400B60643}"/>
              </a:ext>
            </a:extLst>
          </p:cNvPr>
          <p:cNvSpPr>
            <a:spLocks noGrp="1"/>
          </p:cNvSpPr>
          <p:nvPr>
            <p:ph type="body" sz="quarter" idx="15"/>
          </p:nvPr>
        </p:nvSpPr>
        <p:spPr/>
        <p:txBody>
          <a:bodyPr/>
          <a:lstStyle/>
          <a:p>
            <a:endParaRPr lang="en-US" noProof="0" dirty="0"/>
          </a:p>
        </p:txBody>
      </p:sp>
    </p:spTree>
    <p:extLst>
      <p:ext uri="{BB962C8B-B14F-4D97-AF65-F5344CB8AC3E}">
        <p14:creationId xmlns:p14="http://schemas.microsoft.com/office/powerpoint/2010/main" val="1393213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8132-D616-6E9C-73E2-34ECE74B8D9D}"/>
              </a:ext>
            </a:extLst>
          </p:cNvPr>
          <p:cNvSpPr>
            <a:spLocks noGrp="1"/>
          </p:cNvSpPr>
          <p:nvPr>
            <p:ph type="title"/>
          </p:nvPr>
        </p:nvSpPr>
        <p:spPr/>
        <p:txBody>
          <a:bodyPr/>
          <a:lstStyle/>
          <a:p>
            <a:r>
              <a:rPr lang="en-US" noProof="0" dirty="0"/>
              <a:t>Extending FIGARO-e3 with the Flemish region</a:t>
            </a:r>
          </a:p>
        </p:txBody>
      </p:sp>
      <p:sp>
        <p:nvSpPr>
          <p:cNvPr id="4" name="Text Placeholder 3">
            <a:extLst>
              <a:ext uri="{FF2B5EF4-FFF2-40B4-BE49-F238E27FC236}">
                <a16:creationId xmlns:a16="http://schemas.microsoft.com/office/drawing/2014/main" id="{94D1CA1D-0E48-B136-9F3A-0EB8AE189EB9}"/>
              </a:ext>
            </a:extLst>
          </p:cNvPr>
          <p:cNvSpPr>
            <a:spLocks noGrp="1"/>
          </p:cNvSpPr>
          <p:nvPr>
            <p:ph type="body" idx="13"/>
          </p:nvPr>
        </p:nvSpPr>
        <p:spPr/>
        <p:txBody>
          <a:bodyPr/>
          <a:lstStyle/>
          <a:p>
            <a:endParaRPr lang="en-US" noProof="0" dirty="0"/>
          </a:p>
        </p:txBody>
      </p:sp>
      <p:sp>
        <p:nvSpPr>
          <p:cNvPr id="7" name="Shape 2">
            <a:extLst>
              <a:ext uri="{FF2B5EF4-FFF2-40B4-BE49-F238E27FC236}">
                <a16:creationId xmlns:a16="http://schemas.microsoft.com/office/drawing/2014/main" id="{36B386FF-BB16-63A8-670E-7D3416EFCC6B}"/>
              </a:ext>
            </a:extLst>
          </p:cNvPr>
          <p:cNvSpPr/>
          <p:nvPr/>
        </p:nvSpPr>
        <p:spPr>
          <a:xfrm>
            <a:off x="827590" y="1696709"/>
            <a:ext cx="3246120" cy="4160520"/>
          </a:xfrm>
          <a:prstGeom prst="roundRect">
            <a:avLst>
              <a:gd name="adj" fmla="val 2254"/>
            </a:avLst>
          </a:prstGeom>
          <a:solidFill>
            <a:srgbClr val="EAF7F4"/>
          </a:solidFill>
          <a:ln w="12700">
            <a:solidFill>
              <a:srgbClr val="CFEAE5"/>
            </a:solidFill>
            <a:prstDash val="solid"/>
          </a:ln>
          <a:effectLst>
            <a:outerShdw blurRad="88900" dist="25400" dir="5400000" algn="bl" rotWithShape="0">
              <a:srgbClr val="000000">
                <a:alpha val="12000"/>
              </a:srgbClr>
            </a:outerShdw>
          </a:effectLst>
        </p:spPr>
        <p:txBody>
          <a:bodyPr/>
          <a:lstStyle/>
          <a:p>
            <a:endParaRPr lang="en-US" noProof="0" dirty="0"/>
          </a:p>
        </p:txBody>
      </p:sp>
      <p:sp>
        <p:nvSpPr>
          <p:cNvPr id="9" name="Text 3">
            <a:extLst>
              <a:ext uri="{FF2B5EF4-FFF2-40B4-BE49-F238E27FC236}">
                <a16:creationId xmlns:a16="http://schemas.microsoft.com/office/drawing/2014/main" id="{A7E86F49-2EDB-7FD4-285B-6A272C44702C}"/>
              </a:ext>
            </a:extLst>
          </p:cNvPr>
          <p:cNvSpPr/>
          <p:nvPr/>
        </p:nvSpPr>
        <p:spPr>
          <a:xfrm>
            <a:off x="1111054" y="1902715"/>
            <a:ext cx="2286000" cy="502920"/>
          </a:xfrm>
          <a:prstGeom prst="rect">
            <a:avLst/>
          </a:prstGeom>
          <a:noFill/>
          <a:ln/>
        </p:spPr>
        <p:txBody>
          <a:bodyPr wrap="square" lIns="0" tIns="0" rIns="0" bIns="0" rtlCol="0" anchor="ctr"/>
          <a:lstStyle/>
          <a:p>
            <a:pPr marL="0" indent="0">
              <a:buNone/>
            </a:pPr>
            <a:r>
              <a:rPr lang="en-US" sz="1700" b="1" noProof="0" dirty="0">
                <a:solidFill>
                  <a:srgbClr val="0B2942"/>
                </a:solidFill>
                <a:ea typeface="Calibri" pitchFamily="34" charset="-122"/>
                <a:cs typeface="Calibri" pitchFamily="34" charset="-120"/>
              </a:rPr>
              <a:t>FIGARO-e3</a:t>
            </a:r>
            <a:endParaRPr lang="en-US" sz="1700" noProof="0" dirty="0"/>
          </a:p>
        </p:txBody>
      </p:sp>
      <p:sp>
        <p:nvSpPr>
          <p:cNvPr id="10" name="Text 4">
            <a:extLst>
              <a:ext uri="{FF2B5EF4-FFF2-40B4-BE49-F238E27FC236}">
                <a16:creationId xmlns:a16="http://schemas.microsoft.com/office/drawing/2014/main" id="{AC3C3E42-C927-E690-F57D-38596B791760}"/>
              </a:ext>
            </a:extLst>
          </p:cNvPr>
          <p:cNvSpPr/>
          <p:nvPr/>
        </p:nvSpPr>
        <p:spPr>
          <a:xfrm>
            <a:off x="1101910" y="2565389"/>
            <a:ext cx="2697480" cy="3063240"/>
          </a:xfrm>
          <a:prstGeom prst="rect">
            <a:avLst/>
          </a:prstGeom>
          <a:noFill/>
          <a:ln/>
        </p:spPr>
        <p:txBody>
          <a:bodyPr wrap="square" rtlCol="0" anchor="t"/>
          <a:lstStyle/>
          <a:p>
            <a:pPr marL="342900" indent="-342900">
              <a:lnSpc>
                <a:spcPct val="105000"/>
              </a:lnSpc>
              <a:spcAft>
                <a:spcPts val="1000"/>
              </a:spcAft>
              <a:buSzPct val="100000"/>
              <a:buChar char="•"/>
            </a:pPr>
            <a:r>
              <a:rPr lang="en-US" sz="1300" noProof="0" dirty="0">
                <a:solidFill>
                  <a:srgbClr val="4A5B66"/>
                </a:solidFill>
                <a:ea typeface="Calibri" pitchFamily="34" charset="-122"/>
                <a:cs typeface="Calibri" pitchFamily="34" charset="-120"/>
              </a:rPr>
              <a:t>Global multiregional input-output model: 45 regions + rest-of-world, 213 products, 176 industries</a:t>
            </a:r>
            <a:endParaRPr lang="en-US" sz="1300" noProof="0" dirty="0"/>
          </a:p>
          <a:p>
            <a:pPr marL="342900" indent="-342900">
              <a:lnSpc>
                <a:spcPct val="105000"/>
              </a:lnSpc>
              <a:spcAft>
                <a:spcPts val="1000"/>
              </a:spcAft>
              <a:buSzPct val="100000"/>
              <a:buChar char="•"/>
            </a:pPr>
            <a:r>
              <a:rPr lang="en-US" sz="1300" noProof="0" dirty="0">
                <a:solidFill>
                  <a:srgbClr val="4A5B66"/>
                </a:solidFill>
                <a:ea typeface="Calibri" pitchFamily="34" charset="-122"/>
                <a:cs typeface="Calibri" pitchFamily="34" charset="-120"/>
              </a:rPr>
              <a:t>Built from inter-country supply &amp; use tables (CPA 2.1 / NACE 2.1)</a:t>
            </a:r>
            <a:endParaRPr lang="en-US" sz="1300" noProof="0" dirty="0"/>
          </a:p>
          <a:p>
            <a:pPr marL="342900" indent="-342900">
              <a:lnSpc>
                <a:spcPct val="105000"/>
              </a:lnSpc>
              <a:spcAft>
                <a:spcPts val="1000"/>
              </a:spcAft>
              <a:buSzPct val="100000"/>
              <a:buChar char="•"/>
            </a:pPr>
            <a:r>
              <a:rPr lang="en-US" sz="1300" noProof="0" dirty="0">
                <a:solidFill>
                  <a:srgbClr val="4A5B66"/>
                </a:solidFill>
                <a:ea typeface="Calibri" pitchFamily="34" charset="-122"/>
                <a:cs typeface="Calibri" pitchFamily="34" charset="-120"/>
              </a:rPr>
              <a:t>Extended with GHG emissions (CO₂, CH₄, N₂O, F-gases) and an EXIOBASE-based material footprint</a:t>
            </a:r>
            <a:endParaRPr lang="en-US" sz="1300" noProof="0" dirty="0"/>
          </a:p>
        </p:txBody>
      </p:sp>
      <p:sp>
        <p:nvSpPr>
          <p:cNvPr id="11" name="Shape 5">
            <a:extLst>
              <a:ext uri="{FF2B5EF4-FFF2-40B4-BE49-F238E27FC236}">
                <a16:creationId xmlns:a16="http://schemas.microsoft.com/office/drawing/2014/main" id="{5D62EE84-0551-5169-28CE-812DFCFBD786}"/>
              </a:ext>
            </a:extLst>
          </p:cNvPr>
          <p:cNvSpPr/>
          <p:nvPr/>
        </p:nvSpPr>
        <p:spPr>
          <a:xfrm>
            <a:off x="4576630" y="1696709"/>
            <a:ext cx="3246120" cy="4160520"/>
          </a:xfrm>
          <a:prstGeom prst="roundRect">
            <a:avLst>
              <a:gd name="adj" fmla="val 2254"/>
            </a:avLst>
          </a:prstGeom>
          <a:solidFill>
            <a:srgbClr val="EAF7F4"/>
          </a:solidFill>
          <a:ln w="12700">
            <a:solidFill>
              <a:srgbClr val="CFEAE5"/>
            </a:solidFill>
            <a:prstDash val="solid"/>
          </a:ln>
          <a:effectLst>
            <a:outerShdw blurRad="88900" dist="25400" dir="5400000" algn="bl" rotWithShape="0">
              <a:srgbClr val="000000">
                <a:alpha val="12000"/>
              </a:srgbClr>
            </a:outerShdw>
          </a:effectLst>
        </p:spPr>
        <p:txBody>
          <a:bodyPr/>
          <a:lstStyle/>
          <a:p>
            <a:endParaRPr lang="en-US" noProof="0" dirty="0"/>
          </a:p>
        </p:txBody>
      </p:sp>
      <p:sp>
        <p:nvSpPr>
          <p:cNvPr id="13" name="Text 6">
            <a:extLst>
              <a:ext uri="{FF2B5EF4-FFF2-40B4-BE49-F238E27FC236}">
                <a16:creationId xmlns:a16="http://schemas.microsoft.com/office/drawing/2014/main" id="{9882CD23-713F-12DE-13B6-B7FCF435E1C0}"/>
              </a:ext>
            </a:extLst>
          </p:cNvPr>
          <p:cNvSpPr/>
          <p:nvPr/>
        </p:nvSpPr>
        <p:spPr>
          <a:xfrm>
            <a:off x="5041351" y="1897877"/>
            <a:ext cx="2286000" cy="502920"/>
          </a:xfrm>
          <a:prstGeom prst="rect">
            <a:avLst/>
          </a:prstGeom>
          <a:noFill/>
          <a:ln/>
        </p:spPr>
        <p:txBody>
          <a:bodyPr wrap="square" lIns="0" tIns="0" rIns="0" bIns="0" rtlCol="0" anchor="ctr"/>
          <a:lstStyle/>
          <a:p>
            <a:pPr marL="0" indent="0">
              <a:buNone/>
            </a:pPr>
            <a:r>
              <a:rPr lang="en-US" sz="1700" b="1" noProof="0" dirty="0">
                <a:solidFill>
                  <a:srgbClr val="0B2942"/>
                </a:solidFill>
                <a:ea typeface="Calibri" pitchFamily="34" charset="-122"/>
                <a:cs typeface="Calibri" pitchFamily="34" charset="-120"/>
              </a:rPr>
              <a:t>Flemish IO Model</a:t>
            </a:r>
            <a:endParaRPr lang="en-US" sz="1700" noProof="0" dirty="0"/>
          </a:p>
        </p:txBody>
      </p:sp>
      <p:sp>
        <p:nvSpPr>
          <p:cNvPr id="14" name="Text 7">
            <a:extLst>
              <a:ext uri="{FF2B5EF4-FFF2-40B4-BE49-F238E27FC236}">
                <a16:creationId xmlns:a16="http://schemas.microsoft.com/office/drawing/2014/main" id="{71DC9E12-3393-153F-5A15-CDA607CB4301}"/>
              </a:ext>
            </a:extLst>
          </p:cNvPr>
          <p:cNvSpPr/>
          <p:nvPr/>
        </p:nvSpPr>
        <p:spPr>
          <a:xfrm>
            <a:off x="4850950" y="2565389"/>
            <a:ext cx="2697480" cy="3063240"/>
          </a:xfrm>
          <a:prstGeom prst="rect">
            <a:avLst/>
          </a:prstGeom>
          <a:noFill/>
          <a:ln/>
        </p:spPr>
        <p:txBody>
          <a:bodyPr wrap="square" rtlCol="0" anchor="t"/>
          <a:lstStyle/>
          <a:p>
            <a:pPr marL="342900" indent="-342900">
              <a:lnSpc>
                <a:spcPct val="105000"/>
              </a:lnSpc>
              <a:spcAft>
                <a:spcPts val="1000"/>
              </a:spcAft>
              <a:buSzPct val="100000"/>
              <a:buChar char="•"/>
            </a:pPr>
            <a:r>
              <a:rPr lang="en-US" sz="1300" noProof="0" dirty="0">
                <a:solidFill>
                  <a:srgbClr val="4A5B66"/>
                </a:solidFill>
                <a:ea typeface="Calibri" pitchFamily="34" charset="-122"/>
                <a:cs typeface="Calibri" pitchFamily="34" charset="-120"/>
              </a:rPr>
              <a:t>Based on 2015 Belgian interregional supply &amp; use tables: 145 industries, 147 products</a:t>
            </a:r>
            <a:endParaRPr lang="en-US" sz="1300" noProof="0" dirty="0"/>
          </a:p>
          <a:p>
            <a:pPr marL="342900" indent="-342900">
              <a:lnSpc>
                <a:spcPct val="105000"/>
              </a:lnSpc>
              <a:spcAft>
                <a:spcPts val="1000"/>
              </a:spcAft>
              <a:buSzPct val="100000"/>
              <a:buChar char="•"/>
            </a:pPr>
            <a:r>
              <a:rPr lang="en-US" sz="1300" noProof="0" dirty="0">
                <a:solidFill>
                  <a:srgbClr val="4A5B66"/>
                </a:solidFill>
                <a:ea typeface="Calibri" pitchFamily="34" charset="-122"/>
                <a:cs typeface="Calibri" pitchFamily="34" charset="-120"/>
              </a:rPr>
              <a:t>Multi-regional: Flanders, Wallonia, Brussels-Capital, extra-regional</a:t>
            </a:r>
            <a:endParaRPr lang="en-US" sz="1300" noProof="0" dirty="0"/>
          </a:p>
          <a:p>
            <a:pPr marL="342900" indent="-342900">
              <a:lnSpc>
                <a:spcPct val="105000"/>
              </a:lnSpc>
              <a:spcAft>
                <a:spcPts val="1000"/>
              </a:spcAft>
              <a:buSzPct val="100000"/>
              <a:buChar char="•"/>
            </a:pPr>
            <a:r>
              <a:rPr lang="en-US" sz="1300" noProof="0" dirty="0">
                <a:solidFill>
                  <a:srgbClr val="4A5B66"/>
                </a:solidFill>
                <a:ea typeface="Calibri" pitchFamily="34" charset="-122"/>
                <a:cs typeface="Calibri" pitchFamily="34" charset="-120"/>
              </a:rPr>
              <a:t>Same environmental extensions as FIGAROe3: climate change impact (kg CO₂-eq) and material footprint</a:t>
            </a:r>
            <a:endParaRPr lang="en-US" sz="1300" noProof="0" dirty="0"/>
          </a:p>
        </p:txBody>
      </p:sp>
      <p:sp>
        <p:nvSpPr>
          <p:cNvPr id="15" name="Shape 8">
            <a:extLst>
              <a:ext uri="{FF2B5EF4-FFF2-40B4-BE49-F238E27FC236}">
                <a16:creationId xmlns:a16="http://schemas.microsoft.com/office/drawing/2014/main" id="{E8EEDB25-1823-44E6-62D2-BCB7FBB7EAD9}"/>
              </a:ext>
            </a:extLst>
          </p:cNvPr>
          <p:cNvSpPr/>
          <p:nvPr/>
        </p:nvSpPr>
        <p:spPr>
          <a:xfrm>
            <a:off x="8325670" y="1696709"/>
            <a:ext cx="3246120" cy="4160520"/>
          </a:xfrm>
          <a:prstGeom prst="roundRect">
            <a:avLst>
              <a:gd name="adj" fmla="val 2254"/>
            </a:avLst>
          </a:prstGeom>
          <a:solidFill>
            <a:srgbClr val="0B2942"/>
          </a:solidFill>
          <a:ln w="12700">
            <a:solidFill>
              <a:srgbClr val="0B2942"/>
            </a:solidFill>
            <a:prstDash val="solid"/>
          </a:ln>
          <a:effectLst>
            <a:outerShdw blurRad="88900" dist="25400" dir="5400000" algn="bl" rotWithShape="0">
              <a:srgbClr val="000000">
                <a:alpha val="12000"/>
              </a:srgbClr>
            </a:outerShdw>
          </a:effectLst>
        </p:spPr>
        <p:txBody>
          <a:bodyPr/>
          <a:lstStyle/>
          <a:p>
            <a:endParaRPr lang="en-US" noProof="0" dirty="0"/>
          </a:p>
        </p:txBody>
      </p:sp>
      <p:sp>
        <p:nvSpPr>
          <p:cNvPr id="17" name="Text 9">
            <a:extLst>
              <a:ext uri="{FF2B5EF4-FFF2-40B4-BE49-F238E27FC236}">
                <a16:creationId xmlns:a16="http://schemas.microsoft.com/office/drawing/2014/main" id="{E6C0ADC8-4A4D-14CB-CD42-4E7421FEF949}"/>
              </a:ext>
            </a:extLst>
          </p:cNvPr>
          <p:cNvSpPr/>
          <p:nvPr/>
        </p:nvSpPr>
        <p:spPr>
          <a:xfrm>
            <a:off x="8599990" y="1897877"/>
            <a:ext cx="2286000" cy="502920"/>
          </a:xfrm>
          <a:prstGeom prst="rect">
            <a:avLst/>
          </a:prstGeom>
          <a:noFill/>
          <a:ln/>
        </p:spPr>
        <p:txBody>
          <a:bodyPr wrap="square" lIns="0" tIns="0" rIns="0" bIns="0" rtlCol="0" anchor="ctr"/>
          <a:lstStyle/>
          <a:p>
            <a:pPr marL="0" indent="0">
              <a:buNone/>
            </a:pPr>
            <a:r>
              <a:rPr lang="en-US" sz="1700" b="1" noProof="0" dirty="0">
                <a:solidFill>
                  <a:srgbClr val="FFFFFF"/>
                </a:solidFill>
                <a:ea typeface="Calibri" pitchFamily="34" charset="-122"/>
                <a:cs typeface="Calibri" pitchFamily="34" charset="-120"/>
              </a:rPr>
              <a:t>Extending FIGAROe3</a:t>
            </a:r>
            <a:endParaRPr lang="en-US" sz="1700" noProof="0" dirty="0"/>
          </a:p>
        </p:txBody>
      </p:sp>
      <p:sp>
        <p:nvSpPr>
          <p:cNvPr id="18" name="Text 10">
            <a:extLst>
              <a:ext uri="{FF2B5EF4-FFF2-40B4-BE49-F238E27FC236}">
                <a16:creationId xmlns:a16="http://schemas.microsoft.com/office/drawing/2014/main" id="{9A63091F-0F96-B08F-F02F-730AB2F4CBDF}"/>
              </a:ext>
            </a:extLst>
          </p:cNvPr>
          <p:cNvSpPr/>
          <p:nvPr/>
        </p:nvSpPr>
        <p:spPr>
          <a:xfrm>
            <a:off x="8599990" y="2565389"/>
            <a:ext cx="2697480" cy="3063240"/>
          </a:xfrm>
          <a:prstGeom prst="rect">
            <a:avLst/>
          </a:prstGeom>
          <a:noFill/>
          <a:ln/>
        </p:spPr>
        <p:txBody>
          <a:bodyPr wrap="square" rtlCol="0" anchor="t"/>
          <a:lstStyle/>
          <a:p>
            <a:pPr marL="342900" indent="-342900">
              <a:lnSpc>
                <a:spcPct val="105000"/>
              </a:lnSpc>
              <a:spcAft>
                <a:spcPts val="800"/>
              </a:spcAft>
              <a:buSzPct val="100000"/>
              <a:buChar char="•"/>
            </a:pPr>
            <a:r>
              <a:rPr lang="en-US" sz="1300" noProof="0" dirty="0">
                <a:solidFill>
                  <a:srgbClr val="DCEFEC"/>
                </a:solidFill>
                <a:ea typeface="Calibri" pitchFamily="34" charset="-122"/>
                <a:cs typeface="Calibri" pitchFamily="34" charset="-120"/>
              </a:rPr>
              <a:t>Belgian region in FIGARO-e3 split into Flanders + rest-of-Belgium</a:t>
            </a:r>
            <a:endParaRPr lang="en-US" sz="1300" noProof="0" dirty="0"/>
          </a:p>
          <a:p>
            <a:pPr marL="342900" indent="-342900">
              <a:lnSpc>
                <a:spcPct val="105000"/>
              </a:lnSpc>
              <a:spcAft>
                <a:spcPts val="800"/>
              </a:spcAft>
              <a:buSzPct val="100000"/>
              <a:buChar char="•"/>
            </a:pPr>
            <a:r>
              <a:rPr lang="en-US" sz="1300" noProof="0" dirty="0">
                <a:solidFill>
                  <a:srgbClr val="DCEFEC"/>
                </a:solidFill>
                <a:ea typeface="Calibri" pitchFamily="34" charset="-122"/>
                <a:cs typeface="Calibri" pitchFamily="34" charset="-120"/>
              </a:rPr>
              <a:t>Flemish classifications (SUT 2008 / SUTTAK-2008) converted to FIGAROe3's CPA 2.1 / NACE 2.1</a:t>
            </a:r>
            <a:endParaRPr lang="en-US" sz="1300" noProof="0" dirty="0"/>
          </a:p>
          <a:p>
            <a:pPr marL="342900" indent="-342900">
              <a:lnSpc>
                <a:spcPct val="105000"/>
              </a:lnSpc>
              <a:spcAft>
                <a:spcPts val="800"/>
              </a:spcAft>
              <a:buSzPct val="100000"/>
              <a:buChar char="•"/>
            </a:pPr>
            <a:r>
              <a:rPr lang="en-US" sz="1300" noProof="0" dirty="0">
                <a:solidFill>
                  <a:srgbClr val="DCEFEC"/>
                </a:solidFill>
                <a:ea typeface="Calibri" pitchFamily="34" charset="-122"/>
                <a:cs typeface="Calibri" pitchFamily="34" charset="-120"/>
              </a:rPr>
              <a:t>Disaggregation uses Belgium's shares in FIGARO-e3 as allocation weights (incl. Flemish trade flows)</a:t>
            </a:r>
            <a:endParaRPr lang="en-US" sz="1300" noProof="0" dirty="0"/>
          </a:p>
        </p:txBody>
      </p:sp>
      <p:sp>
        <p:nvSpPr>
          <p:cNvPr id="19" name="Shape 11">
            <a:extLst>
              <a:ext uri="{FF2B5EF4-FFF2-40B4-BE49-F238E27FC236}">
                <a16:creationId xmlns:a16="http://schemas.microsoft.com/office/drawing/2014/main" id="{851D31AB-E045-C708-D8EF-EE2D8C3F5128}"/>
              </a:ext>
            </a:extLst>
          </p:cNvPr>
          <p:cNvSpPr/>
          <p:nvPr/>
        </p:nvSpPr>
        <p:spPr>
          <a:xfrm>
            <a:off x="4146862" y="3612377"/>
            <a:ext cx="356616" cy="329184"/>
          </a:xfrm>
          <a:prstGeom prst="rightArrow">
            <a:avLst/>
          </a:prstGeom>
          <a:solidFill>
            <a:srgbClr val="028090"/>
          </a:solidFill>
          <a:ln/>
        </p:spPr>
        <p:txBody>
          <a:bodyPr/>
          <a:lstStyle/>
          <a:p>
            <a:endParaRPr lang="en-US" noProof="0" dirty="0"/>
          </a:p>
        </p:txBody>
      </p:sp>
      <p:sp>
        <p:nvSpPr>
          <p:cNvPr id="20" name="Shape 12">
            <a:extLst>
              <a:ext uri="{FF2B5EF4-FFF2-40B4-BE49-F238E27FC236}">
                <a16:creationId xmlns:a16="http://schemas.microsoft.com/office/drawing/2014/main" id="{EE20EFC4-F9E9-E1B6-FDD6-4224614D6E1C}"/>
              </a:ext>
            </a:extLst>
          </p:cNvPr>
          <p:cNvSpPr/>
          <p:nvPr/>
        </p:nvSpPr>
        <p:spPr>
          <a:xfrm>
            <a:off x="7895902" y="3612377"/>
            <a:ext cx="356616" cy="329184"/>
          </a:xfrm>
          <a:prstGeom prst="rightArrow">
            <a:avLst/>
          </a:prstGeom>
          <a:solidFill>
            <a:srgbClr val="028090"/>
          </a:solidFill>
          <a:ln/>
        </p:spPr>
        <p:txBody>
          <a:bodyPr/>
          <a:lstStyle/>
          <a:p>
            <a:endParaRPr lang="en-US" noProof="0" dirty="0"/>
          </a:p>
        </p:txBody>
      </p:sp>
    </p:spTree>
    <p:extLst>
      <p:ext uri="{BB962C8B-B14F-4D97-AF65-F5344CB8AC3E}">
        <p14:creationId xmlns:p14="http://schemas.microsoft.com/office/powerpoint/2010/main" val="255422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41AFC-45AC-2473-DED0-6A1B63B0B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5A666-F77A-E0C8-9BC1-C0A30132DB04}"/>
              </a:ext>
            </a:extLst>
          </p:cNvPr>
          <p:cNvSpPr>
            <a:spLocks noGrp="1"/>
          </p:cNvSpPr>
          <p:nvPr>
            <p:ph type="title"/>
          </p:nvPr>
        </p:nvSpPr>
        <p:spPr/>
        <p:txBody>
          <a:bodyPr/>
          <a:lstStyle/>
          <a:p>
            <a:r>
              <a:rPr lang="en-US" noProof="0" dirty="0"/>
              <a:t>Extending FIGARO-e3 with the Flemish region</a:t>
            </a:r>
          </a:p>
        </p:txBody>
      </p:sp>
      <p:sp>
        <p:nvSpPr>
          <p:cNvPr id="4" name="Text Placeholder 3">
            <a:extLst>
              <a:ext uri="{FF2B5EF4-FFF2-40B4-BE49-F238E27FC236}">
                <a16:creationId xmlns:a16="http://schemas.microsoft.com/office/drawing/2014/main" id="{7DECE9A9-5DD8-373D-87B5-DF982D52EC34}"/>
              </a:ext>
            </a:extLst>
          </p:cNvPr>
          <p:cNvSpPr>
            <a:spLocks noGrp="1"/>
          </p:cNvSpPr>
          <p:nvPr>
            <p:ph type="body" idx="13"/>
          </p:nvPr>
        </p:nvSpPr>
        <p:spPr>
          <a:xfrm>
            <a:off x="1033163" y="1138492"/>
            <a:ext cx="10643766" cy="558217"/>
          </a:xfrm>
        </p:spPr>
        <p:txBody>
          <a:bodyPr/>
          <a:lstStyle/>
          <a:p>
            <a:r>
              <a:rPr lang="en-US" i="1" noProof="0" dirty="0"/>
              <a:t>Schematic overview of the extended FIGAROe3 use table integrating the Flemish use table</a:t>
            </a:r>
          </a:p>
        </p:txBody>
      </p:sp>
      <p:pic>
        <p:nvPicPr>
          <p:cNvPr id="5" name="Picture 4" descr="A screenshot of a computer&#10;&#10;AI-generated content may be incorrect.">
            <a:extLst>
              <a:ext uri="{FF2B5EF4-FFF2-40B4-BE49-F238E27FC236}">
                <a16:creationId xmlns:a16="http://schemas.microsoft.com/office/drawing/2014/main" id="{B08E89C1-14D6-A4DE-33F0-C521590B182D}"/>
              </a:ext>
            </a:extLst>
          </p:cNvPr>
          <p:cNvPicPr>
            <a:picLocks noChangeAspect="1"/>
          </p:cNvPicPr>
          <p:nvPr/>
        </p:nvPicPr>
        <p:blipFill>
          <a:blip r:embed="rId2"/>
          <a:stretch>
            <a:fillRect/>
          </a:stretch>
        </p:blipFill>
        <p:spPr>
          <a:xfrm>
            <a:off x="698342" y="1812897"/>
            <a:ext cx="10978587" cy="4497468"/>
          </a:xfrm>
          <a:prstGeom prst="rect">
            <a:avLst/>
          </a:prstGeom>
        </p:spPr>
      </p:pic>
    </p:spTree>
    <p:extLst>
      <p:ext uri="{BB962C8B-B14F-4D97-AF65-F5344CB8AC3E}">
        <p14:creationId xmlns:p14="http://schemas.microsoft.com/office/powerpoint/2010/main" val="1937045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E1BF7-9FA8-7976-3818-DFDE28F647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C9803-7BA5-04CD-C504-E26F49993206}"/>
              </a:ext>
            </a:extLst>
          </p:cNvPr>
          <p:cNvSpPr>
            <a:spLocks noGrp="1"/>
          </p:cNvSpPr>
          <p:nvPr>
            <p:ph type="title"/>
          </p:nvPr>
        </p:nvSpPr>
        <p:spPr/>
        <p:txBody>
          <a:bodyPr/>
          <a:lstStyle/>
          <a:p>
            <a:r>
              <a:rPr lang="en-US" noProof="0" dirty="0"/>
              <a:t>Creating prospective SUTs</a:t>
            </a:r>
          </a:p>
        </p:txBody>
      </p:sp>
      <p:sp>
        <p:nvSpPr>
          <p:cNvPr id="3" name="Text Placeholder 2">
            <a:extLst>
              <a:ext uri="{FF2B5EF4-FFF2-40B4-BE49-F238E27FC236}">
                <a16:creationId xmlns:a16="http://schemas.microsoft.com/office/drawing/2014/main" id="{2D95F8BD-206B-B4B7-641D-0CC94EABB913}"/>
              </a:ext>
            </a:extLst>
          </p:cNvPr>
          <p:cNvSpPr>
            <a:spLocks noGrp="1"/>
          </p:cNvSpPr>
          <p:nvPr>
            <p:ph type="body" idx="1"/>
          </p:nvPr>
        </p:nvSpPr>
        <p:spPr/>
        <p:txBody>
          <a:bodyPr/>
          <a:lstStyle/>
          <a:p>
            <a:endParaRPr lang="en-US" noProof="0" dirty="0"/>
          </a:p>
        </p:txBody>
      </p:sp>
      <p:sp>
        <p:nvSpPr>
          <p:cNvPr id="4" name="Picture Placeholder 3">
            <a:extLst>
              <a:ext uri="{FF2B5EF4-FFF2-40B4-BE49-F238E27FC236}">
                <a16:creationId xmlns:a16="http://schemas.microsoft.com/office/drawing/2014/main" id="{57877889-3F3C-0831-7ED4-AD504A50ECE6}"/>
              </a:ext>
            </a:extLst>
          </p:cNvPr>
          <p:cNvSpPr>
            <a:spLocks noGrp="1"/>
          </p:cNvSpPr>
          <p:nvPr>
            <p:ph type="pic" sz="quarter" idx="14"/>
          </p:nvPr>
        </p:nvSpPr>
        <p:spPr/>
        <p:txBody>
          <a:bodyPr/>
          <a:lstStyle/>
          <a:p>
            <a:endParaRPr lang="en-US" noProof="0" dirty="0"/>
          </a:p>
        </p:txBody>
      </p:sp>
      <p:sp>
        <p:nvSpPr>
          <p:cNvPr id="5" name="Text Placeholder 4">
            <a:extLst>
              <a:ext uri="{FF2B5EF4-FFF2-40B4-BE49-F238E27FC236}">
                <a16:creationId xmlns:a16="http://schemas.microsoft.com/office/drawing/2014/main" id="{D506B3F5-5344-0012-FDBD-A01475703C7E}"/>
              </a:ext>
            </a:extLst>
          </p:cNvPr>
          <p:cNvSpPr>
            <a:spLocks noGrp="1"/>
          </p:cNvSpPr>
          <p:nvPr>
            <p:ph type="body" sz="quarter" idx="15"/>
          </p:nvPr>
        </p:nvSpPr>
        <p:spPr/>
        <p:txBody>
          <a:bodyPr/>
          <a:lstStyle/>
          <a:p>
            <a:endParaRPr lang="en-US" noProof="0" dirty="0"/>
          </a:p>
        </p:txBody>
      </p:sp>
    </p:spTree>
    <p:extLst>
      <p:ext uri="{BB962C8B-B14F-4D97-AF65-F5344CB8AC3E}">
        <p14:creationId xmlns:p14="http://schemas.microsoft.com/office/powerpoint/2010/main" val="839332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BE61-58AC-4F1E-4EAD-B49D696EE5F2}"/>
              </a:ext>
            </a:extLst>
          </p:cNvPr>
          <p:cNvSpPr>
            <a:spLocks noGrp="1"/>
          </p:cNvSpPr>
          <p:nvPr>
            <p:ph type="title"/>
          </p:nvPr>
        </p:nvSpPr>
        <p:spPr>
          <a:xfrm>
            <a:off x="500722" y="234501"/>
            <a:ext cx="9580827" cy="881784"/>
          </a:xfrm>
        </p:spPr>
        <p:txBody>
          <a:bodyPr/>
          <a:lstStyle/>
          <a:p>
            <a:r>
              <a:rPr lang="en-US" noProof="0" dirty="0"/>
              <a:t>Creating prospective SUTs: Two pathways to 2050</a:t>
            </a:r>
          </a:p>
        </p:txBody>
      </p:sp>
      <p:sp>
        <p:nvSpPr>
          <p:cNvPr id="4" name="Text Placeholder 3">
            <a:extLst>
              <a:ext uri="{FF2B5EF4-FFF2-40B4-BE49-F238E27FC236}">
                <a16:creationId xmlns:a16="http://schemas.microsoft.com/office/drawing/2014/main" id="{AF6D253B-0A72-FDFF-1E14-053A02B31329}"/>
              </a:ext>
            </a:extLst>
          </p:cNvPr>
          <p:cNvSpPr>
            <a:spLocks noGrp="1"/>
          </p:cNvSpPr>
          <p:nvPr>
            <p:ph type="body" idx="13"/>
          </p:nvPr>
        </p:nvSpPr>
        <p:spPr>
          <a:xfrm>
            <a:off x="500728" y="1138492"/>
            <a:ext cx="10587819" cy="558217"/>
          </a:xfrm>
        </p:spPr>
        <p:txBody>
          <a:bodyPr/>
          <a:lstStyle/>
          <a:p>
            <a:r>
              <a:rPr lang="en-US" sz="1800" i="1" noProof="0" dirty="0"/>
              <a:t>Projecting the Flemish-FIGARO-e3 tables to compare CE policies against two future baselines</a:t>
            </a:r>
          </a:p>
        </p:txBody>
      </p:sp>
      <p:sp>
        <p:nvSpPr>
          <p:cNvPr id="5" name="Shape 2">
            <a:extLst>
              <a:ext uri="{FF2B5EF4-FFF2-40B4-BE49-F238E27FC236}">
                <a16:creationId xmlns:a16="http://schemas.microsoft.com/office/drawing/2014/main" id="{11586DAD-0EA5-89D7-1C11-EDF472B27B4A}"/>
              </a:ext>
            </a:extLst>
          </p:cNvPr>
          <p:cNvSpPr/>
          <p:nvPr/>
        </p:nvSpPr>
        <p:spPr>
          <a:xfrm>
            <a:off x="457200" y="2560320"/>
            <a:ext cx="2743200" cy="1554480"/>
          </a:xfrm>
          <a:prstGeom prst="roundRect">
            <a:avLst>
              <a:gd name="adj" fmla="val 4706"/>
            </a:avLst>
          </a:prstGeom>
          <a:solidFill>
            <a:srgbClr val="0B2942"/>
          </a:solidFill>
          <a:ln w="12700">
            <a:solidFill>
              <a:srgbClr val="0B2942"/>
            </a:solidFill>
            <a:prstDash val="solid"/>
          </a:ln>
          <a:effectLst>
            <a:outerShdw blurRad="88900" dist="25400" dir="5400000" algn="bl" rotWithShape="0">
              <a:srgbClr val="000000">
                <a:alpha val="12000"/>
              </a:srgbClr>
            </a:outerShdw>
          </a:effectLst>
        </p:spPr>
        <p:txBody>
          <a:bodyPr/>
          <a:lstStyle/>
          <a:p>
            <a:endParaRPr lang="en-US" noProof="0" dirty="0"/>
          </a:p>
        </p:txBody>
      </p:sp>
      <p:sp>
        <p:nvSpPr>
          <p:cNvPr id="7" name="Text 3">
            <a:extLst>
              <a:ext uri="{FF2B5EF4-FFF2-40B4-BE49-F238E27FC236}">
                <a16:creationId xmlns:a16="http://schemas.microsoft.com/office/drawing/2014/main" id="{0922C216-D4E8-4C10-EED7-1E843F35F3A8}"/>
              </a:ext>
            </a:extLst>
          </p:cNvPr>
          <p:cNvSpPr/>
          <p:nvPr/>
        </p:nvSpPr>
        <p:spPr>
          <a:xfrm>
            <a:off x="693092" y="2706624"/>
            <a:ext cx="1874520" cy="365760"/>
          </a:xfrm>
          <a:prstGeom prst="rect">
            <a:avLst/>
          </a:prstGeom>
          <a:noFill/>
          <a:ln/>
        </p:spPr>
        <p:txBody>
          <a:bodyPr wrap="square" lIns="0" tIns="0" rIns="0" bIns="0" rtlCol="0" anchor="ctr"/>
          <a:lstStyle/>
          <a:p>
            <a:pPr marL="0" indent="0">
              <a:buNone/>
            </a:pPr>
            <a:r>
              <a:rPr lang="en-US" sz="1400" b="1" noProof="0" dirty="0">
                <a:solidFill>
                  <a:srgbClr val="FFFFFF"/>
                </a:solidFill>
                <a:ea typeface="Calibri" pitchFamily="34" charset="-122"/>
                <a:cs typeface="Calibri" pitchFamily="34" charset="-120"/>
              </a:rPr>
              <a:t>Projected to 2050</a:t>
            </a:r>
            <a:endParaRPr lang="en-US" sz="1400" noProof="0" dirty="0"/>
          </a:p>
        </p:txBody>
      </p:sp>
      <p:sp>
        <p:nvSpPr>
          <p:cNvPr id="8" name="Text 4">
            <a:extLst>
              <a:ext uri="{FF2B5EF4-FFF2-40B4-BE49-F238E27FC236}">
                <a16:creationId xmlns:a16="http://schemas.microsoft.com/office/drawing/2014/main" id="{5AFC1ADB-33E2-2B6C-D715-9CDEF92B4F13}"/>
              </a:ext>
            </a:extLst>
          </p:cNvPr>
          <p:cNvSpPr/>
          <p:nvPr/>
        </p:nvSpPr>
        <p:spPr>
          <a:xfrm>
            <a:off x="658368" y="3218688"/>
            <a:ext cx="2340864" cy="868680"/>
          </a:xfrm>
          <a:prstGeom prst="rect">
            <a:avLst/>
          </a:prstGeom>
          <a:noFill/>
          <a:ln/>
        </p:spPr>
        <p:txBody>
          <a:bodyPr wrap="square" lIns="0" tIns="0" rIns="0" bIns="0" rtlCol="0" anchor="t"/>
          <a:lstStyle/>
          <a:p>
            <a:pPr marL="0" indent="0">
              <a:lnSpc>
                <a:spcPct val="105000"/>
              </a:lnSpc>
              <a:buNone/>
            </a:pPr>
            <a:r>
              <a:rPr lang="en-US" sz="1150" noProof="0" dirty="0">
                <a:solidFill>
                  <a:srgbClr val="DCEFEC"/>
                </a:solidFill>
                <a:ea typeface="Calibri" pitchFamily="34" charset="-122"/>
                <a:cs typeface="Calibri" pitchFamily="34" charset="-120"/>
              </a:rPr>
              <a:t>Extended Flemish-FIGAROe3 SUTs, using GDP/population projections from the EC's Global Energy and Climate Outlook 2025</a:t>
            </a:r>
            <a:endParaRPr lang="en-US" sz="1150" noProof="0" dirty="0"/>
          </a:p>
        </p:txBody>
      </p:sp>
      <p:sp>
        <p:nvSpPr>
          <p:cNvPr id="9" name="Shape 5">
            <a:extLst>
              <a:ext uri="{FF2B5EF4-FFF2-40B4-BE49-F238E27FC236}">
                <a16:creationId xmlns:a16="http://schemas.microsoft.com/office/drawing/2014/main" id="{BC983B5D-863C-61E7-8CBD-BC94F6569101}"/>
              </a:ext>
            </a:extLst>
          </p:cNvPr>
          <p:cNvSpPr/>
          <p:nvPr/>
        </p:nvSpPr>
        <p:spPr>
          <a:xfrm>
            <a:off x="3273552" y="3191256"/>
            <a:ext cx="292608" cy="292608"/>
          </a:xfrm>
          <a:prstGeom prst="rightArrow">
            <a:avLst/>
          </a:prstGeom>
          <a:solidFill>
            <a:srgbClr val="4A5B66"/>
          </a:solidFill>
          <a:ln/>
        </p:spPr>
        <p:txBody>
          <a:bodyPr/>
          <a:lstStyle/>
          <a:p>
            <a:endParaRPr lang="en-US" noProof="0" dirty="0"/>
          </a:p>
        </p:txBody>
      </p:sp>
      <p:sp>
        <p:nvSpPr>
          <p:cNvPr id="10" name="Shape 6">
            <a:extLst>
              <a:ext uri="{FF2B5EF4-FFF2-40B4-BE49-F238E27FC236}">
                <a16:creationId xmlns:a16="http://schemas.microsoft.com/office/drawing/2014/main" id="{F24140FE-6306-2AF6-AB65-AF99D28B9DC4}"/>
              </a:ext>
            </a:extLst>
          </p:cNvPr>
          <p:cNvSpPr/>
          <p:nvPr/>
        </p:nvSpPr>
        <p:spPr>
          <a:xfrm>
            <a:off x="3703320" y="1828800"/>
            <a:ext cx="3657600" cy="3017520"/>
          </a:xfrm>
          <a:prstGeom prst="roundRect">
            <a:avLst>
              <a:gd name="adj" fmla="val 2424"/>
            </a:avLst>
          </a:prstGeom>
          <a:solidFill>
            <a:srgbClr val="EAF7F4"/>
          </a:solidFill>
          <a:ln w="12700">
            <a:solidFill>
              <a:srgbClr val="CFEAE5"/>
            </a:solidFill>
            <a:prstDash val="solid"/>
          </a:ln>
          <a:effectLst>
            <a:outerShdw blurRad="88900" dist="25400" dir="5400000" algn="bl" rotWithShape="0">
              <a:srgbClr val="000000">
                <a:alpha val="12000"/>
              </a:srgbClr>
            </a:outerShdw>
          </a:effectLst>
        </p:spPr>
        <p:txBody>
          <a:bodyPr/>
          <a:lstStyle/>
          <a:p>
            <a:endParaRPr lang="en-US" noProof="0" dirty="0"/>
          </a:p>
        </p:txBody>
      </p:sp>
      <p:sp>
        <p:nvSpPr>
          <p:cNvPr id="12" name="Text 7">
            <a:extLst>
              <a:ext uri="{FF2B5EF4-FFF2-40B4-BE49-F238E27FC236}">
                <a16:creationId xmlns:a16="http://schemas.microsoft.com/office/drawing/2014/main" id="{1947CC25-AEAA-9678-A1FF-D3C7732F3912}"/>
              </a:ext>
            </a:extLst>
          </p:cNvPr>
          <p:cNvSpPr/>
          <p:nvPr/>
        </p:nvSpPr>
        <p:spPr>
          <a:xfrm>
            <a:off x="4480560" y="2057400"/>
            <a:ext cx="2697480" cy="502920"/>
          </a:xfrm>
          <a:prstGeom prst="rect">
            <a:avLst/>
          </a:prstGeom>
          <a:noFill/>
          <a:ln/>
        </p:spPr>
        <p:txBody>
          <a:bodyPr wrap="square" lIns="0" tIns="0" rIns="0" bIns="0" rtlCol="0" anchor="ctr"/>
          <a:lstStyle/>
          <a:p>
            <a:pPr marL="0" indent="0">
              <a:buNone/>
            </a:pPr>
            <a:r>
              <a:rPr lang="en-US" sz="1700" b="1" noProof="0" dirty="0">
                <a:solidFill>
                  <a:srgbClr val="0B2942"/>
                </a:solidFill>
                <a:ea typeface="Calibri" pitchFamily="34" charset="-122"/>
                <a:cs typeface="Calibri" pitchFamily="34" charset="-120"/>
              </a:rPr>
              <a:t>Pathway 1: Business-as-usual</a:t>
            </a:r>
            <a:endParaRPr lang="en-US" sz="1700" noProof="0" dirty="0"/>
          </a:p>
        </p:txBody>
      </p:sp>
      <p:sp>
        <p:nvSpPr>
          <p:cNvPr id="13" name="Text 8">
            <a:extLst>
              <a:ext uri="{FF2B5EF4-FFF2-40B4-BE49-F238E27FC236}">
                <a16:creationId xmlns:a16="http://schemas.microsoft.com/office/drawing/2014/main" id="{28E611FC-6A0F-BBCC-0E70-87DADBBCFB42}"/>
              </a:ext>
            </a:extLst>
          </p:cNvPr>
          <p:cNvSpPr/>
          <p:nvPr/>
        </p:nvSpPr>
        <p:spPr>
          <a:xfrm>
            <a:off x="4023360" y="2788920"/>
            <a:ext cx="3017520" cy="1828800"/>
          </a:xfrm>
          <a:prstGeom prst="rect">
            <a:avLst/>
          </a:prstGeom>
          <a:noFill/>
          <a:ln/>
        </p:spPr>
        <p:txBody>
          <a:bodyPr wrap="square" rtlCol="0" anchor="t"/>
          <a:lstStyle/>
          <a:p>
            <a:pPr marL="342900" indent="-342900">
              <a:lnSpc>
                <a:spcPct val="110000"/>
              </a:lnSpc>
              <a:spcAft>
                <a:spcPts val="1200"/>
              </a:spcAft>
              <a:buSzPct val="100000"/>
              <a:buChar char="•"/>
            </a:pPr>
            <a:r>
              <a:rPr lang="en-US" sz="1400" noProof="0" dirty="0">
                <a:solidFill>
                  <a:srgbClr val="4A5B66"/>
                </a:solidFill>
                <a:ea typeface="Calibri" pitchFamily="34" charset="-122"/>
                <a:cs typeface="Calibri" pitchFamily="34" charset="-120"/>
              </a:rPr>
              <a:t>Market forces + currently legislated climate policy</a:t>
            </a:r>
            <a:endParaRPr lang="en-US" sz="1400" noProof="0" dirty="0"/>
          </a:p>
          <a:p>
            <a:pPr marL="342900" indent="-342900">
              <a:lnSpc>
                <a:spcPct val="110000"/>
              </a:lnSpc>
              <a:spcAft>
                <a:spcPts val="1200"/>
              </a:spcAft>
              <a:buSzPct val="100000"/>
              <a:buChar char="•"/>
            </a:pPr>
            <a:r>
              <a:rPr lang="en-US" sz="1400" noProof="0" dirty="0">
                <a:solidFill>
                  <a:srgbClr val="4A5B66"/>
                </a:solidFill>
                <a:ea typeface="Calibri" pitchFamily="34" charset="-122"/>
                <a:cs typeface="Calibri" pitchFamily="34" charset="-120"/>
              </a:rPr>
              <a:t>Exogenous GDP &amp; population growth</a:t>
            </a:r>
            <a:endParaRPr lang="en-US" sz="1400" noProof="0" dirty="0"/>
          </a:p>
        </p:txBody>
      </p:sp>
      <p:sp>
        <p:nvSpPr>
          <p:cNvPr id="14" name="Shape 9">
            <a:extLst>
              <a:ext uri="{FF2B5EF4-FFF2-40B4-BE49-F238E27FC236}">
                <a16:creationId xmlns:a16="http://schemas.microsoft.com/office/drawing/2014/main" id="{F489448C-53FC-601F-622C-3EE2B1C28F89}"/>
              </a:ext>
            </a:extLst>
          </p:cNvPr>
          <p:cNvSpPr/>
          <p:nvPr/>
        </p:nvSpPr>
        <p:spPr>
          <a:xfrm>
            <a:off x="7726680" y="1828800"/>
            <a:ext cx="3657600" cy="3017520"/>
          </a:xfrm>
          <a:prstGeom prst="roundRect">
            <a:avLst>
              <a:gd name="adj" fmla="val 2424"/>
            </a:avLst>
          </a:prstGeom>
          <a:solidFill>
            <a:srgbClr val="EAF7F4"/>
          </a:solidFill>
          <a:ln w="12700">
            <a:solidFill>
              <a:srgbClr val="CFEAE5"/>
            </a:solidFill>
            <a:prstDash val="solid"/>
          </a:ln>
          <a:effectLst>
            <a:outerShdw blurRad="88900" dist="25400" dir="5400000" algn="bl" rotWithShape="0">
              <a:srgbClr val="000000">
                <a:alpha val="12000"/>
              </a:srgbClr>
            </a:outerShdw>
          </a:effectLst>
        </p:spPr>
        <p:txBody>
          <a:bodyPr/>
          <a:lstStyle/>
          <a:p>
            <a:endParaRPr lang="en-US" noProof="0" dirty="0"/>
          </a:p>
        </p:txBody>
      </p:sp>
      <p:sp>
        <p:nvSpPr>
          <p:cNvPr id="16" name="Text 10">
            <a:extLst>
              <a:ext uri="{FF2B5EF4-FFF2-40B4-BE49-F238E27FC236}">
                <a16:creationId xmlns:a16="http://schemas.microsoft.com/office/drawing/2014/main" id="{B5DC4F1F-4297-4BF8-A8EB-54363FD4DC1A}"/>
              </a:ext>
            </a:extLst>
          </p:cNvPr>
          <p:cNvSpPr/>
          <p:nvPr/>
        </p:nvSpPr>
        <p:spPr>
          <a:xfrm>
            <a:off x="8503920" y="2057400"/>
            <a:ext cx="2697480" cy="502920"/>
          </a:xfrm>
          <a:prstGeom prst="rect">
            <a:avLst/>
          </a:prstGeom>
          <a:noFill/>
          <a:ln/>
        </p:spPr>
        <p:txBody>
          <a:bodyPr wrap="square" lIns="0" tIns="0" rIns="0" bIns="0" rtlCol="0" anchor="ctr"/>
          <a:lstStyle/>
          <a:p>
            <a:pPr marL="0" indent="0">
              <a:buNone/>
            </a:pPr>
            <a:r>
              <a:rPr lang="en-US" sz="1700" b="1" noProof="0" dirty="0">
                <a:solidFill>
                  <a:srgbClr val="0B2942"/>
                </a:solidFill>
                <a:ea typeface="Calibri" pitchFamily="34" charset="-122"/>
                <a:cs typeface="Calibri" pitchFamily="34" charset="-120"/>
              </a:rPr>
              <a:t>Pathway 2: NDC-LTS</a:t>
            </a:r>
            <a:endParaRPr lang="en-US" sz="1700" noProof="0" dirty="0"/>
          </a:p>
        </p:txBody>
      </p:sp>
      <p:sp>
        <p:nvSpPr>
          <p:cNvPr id="17" name="Text 11">
            <a:extLst>
              <a:ext uri="{FF2B5EF4-FFF2-40B4-BE49-F238E27FC236}">
                <a16:creationId xmlns:a16="http://schemas.microsoft.com/office/drawing/2014/main" id="{347A073A-0369-8335-95F4-D287AE6F0D49}"/>
              </a:ext>
            </a:extLst>
          </p:cNvPr>
          <p:cNvSpPr/>
          <p:nvPr/>
        </p:nvSpPr>
        <p:spPr>
          <a:xfrm>
            <a:off x="8046720" y="2788920"/>
            <a:ext cx="3017520" cy="1828800"/>
          </a:xfrm>
          <a:prstGeom prst="rect">
            <a:avLst/>
          </a:prstGeom>
          <a:noFill/>
          <a:ln/>
        </p:spPr>
        <p:txBody>
          <a:bodyPr wrap="square" rtlCol="0" anchor="t"/>
          <a:lstStyle/>
          <a:p>
            <a:pPr marL="342900" indent="-342900">
              <a:lnSpc>
                <a:spcPct val="110000"/>
              </a:lnSpc>
              <a:spcAft>
                <a:spcPts val="1200"/>
              </a:spcAft>
              <a:buSzPct val="100000"/>
              <a:buChar char="•"/>
            </a:pPr>
            <a:r>
              <a:rPr lang="en-US" sz="1400" noProof="0" dirty="0">
                <a:solidFill>
                  <a:srgbClr val="4A5B66"/>
                </a:solidFill>
                <a:ea typeface="Calibri" pitchFamily="34" charset="-122"/>
                <a:cs typeface="Calibri" pitchFamily="34" charset="-120"/>
              </a:rPr>
              <a:t>Builds on Pathway 1, adding 2030/2035 NDC targets</a:t>
            </a:r>
            <a:endParaRPr lang="en-US" sz="1400" noProof="0" dirty="0"/>
          </a:p>
          <a:p>
            <a:pPr marL="342900" indent="-342900">
              <a:lnSpc>
                <a:spcPct val="110000"/>
              </a:lnSpc>
              <a:spcAft>
                <a:spcPts val="1200"/>
              </a:spcAft>
              <a:buSzPct val="100000"/>
              <a:buChar char="•"/>
            </a:pPr>
            <a:r>
              <a:rPr lang="en-US" sz="1400" noProof="0" dirty="0">
                <a:solidFill>
                  <a:srgbClr val="4A5B66"/>
                </a:solidFill>
                <a:ea typeface="Calibri" pitchFamily="34" charset="-122"/>
                <a:cs typeface="Calibri" pitchFamily="34" charset="-120"/>
              </a:rPr>
              <a:t>Plus long-term net-zero strategies beyond the NDC year</a:t>
            </a:r>
            <a:endParaRPr lang="en-US" sz="1400" noProof="0" dirty="0"/>
          </a:p>
        </p:txBody>
      </p:sp>
      <p:sp>
        <p:nvSpPr>
          <p:cNvPr id="18" name="Shape 12">
            <a:extLst>
              <a:ext uri="{FF2B5EF4-FFF2-40B4-BE49-F238E27FC236}">
                <a16:creationId xmlns:a16="http://schemas.microsoft.com/office/drawing/2014/main" id="{AEB80A26-BA10-D168-E242-F99323A8A79C}"/>
              </a:ext>
            </a:extLst>
          </p:cNvPr>
          <p:cNvSpPr/>
          <p:nvPr/>
        </p:nvSpPr>
        <p:spPr>
          <a:xfrm>
            <a:off x="3703320" y="5257800"/>
            <a:ext cx="7680960" cy="868680"/>
          </a:xfrm>
          <a:prstGeom prst="roundRect">
            <a:avLst>
              <a:gd name="adj" fmla="val 8421"/>
            </a:avLst>
          </a:prstGeom>
          <a:solidFill>
            <a:srgbClr val="028090">
              <a:alpha val="12000"/>
            </a:srgbClr>
          </a:solidFill>
          <a:ln w="12700">
            <a:solidFill>
              <a:srgbClr val="CFEAE5"/>
            </a:solidFill>
            <a:prstDash val="solid"/>
          </a:ln>
        </p:spPr>
        <p:txBody>
          <a:bodyPr/>
          <a:lstStyle/>
          <a:p>
            <a:endParaRPr lang="en-US" noProof="0" dirty="0"/>
          </a:p>
        </p:txBody>
      </p:sp>
      <p:sp>
        <p:nvSpPr>
          <p:cNvPr id="19" name="Text 13">
            <a:extLst>
              <a:ext uri="{FF2B5EF4-FFF2-40B4-BE49-F238E27FC236}">
                <a16:creationId xmlns:a16="http://schemas.microsoft.com/office/drawing/2014/main" id="{44D5B961-96D8-0599-89C1-9C87BCB777E8}"/>
              </a:ext>
            </a:extLst>
          </p:cNvPr>
          <p:cNvSpPr/>
          <p:nvPr/>
        </p:nvSpPr>
        <p:spPr>
          <a:xfrm>
            <a:off x="4023360" y="5257800"/>
            <a:ext cx="7040880" cy="868680"/>
          </a:xfrm>
          <a:prstGeom prst="rect">
            <a:avLst/>
          </a:prstGeom>
          <a:noFill/>
          <a:ln/>
        </p:spPr>
        <p:txBody>
          <a:bodyPr wrap="square" lIns="0" tIns="0" rIns="0" bIns="0" rtlCol="0" anchor="ctr"/>
          <a:lstStyle/>
          <a:p>
            <a:pPr marL="0" indent="0">
              <a:buNone/>
            </a:pPr>
            <a:r>
              <a:rPr lang="en-US" sz="1300" i="1" noProof="0" dirty="0">
                <a:solidFill>
                  <a:srgbClr val="0B2942"/>
                </a:solidFill>
                <a:ea typeface="Calibri" pitchFamily="34" charset="-122"/>
                <a:cs typeface="Calibri" pitchFamily="34" charset="-120"/>
              </a:rPr>
              <a:t>Both pathways serve as separate baselines: CE policy interventions are tested against each, comparing effectiveness under business-as-usual vs. a climate-ambitious future</a:t>
            </a:r>
            <a:endParaRPr lang="en-US" sz="1300" noProof="0" dirty="0"/>
          </a:p>
        </p:txBody>
      </p:sp>
      <p:pic>
        <p:nvPicPr>
          <p:cNvPr id="22" name="Graphic 21" descr="Sprouting Seed with solid fill">
            <a:extLst>
              <a:ext uri="{FF2B5EF4-FFF2-40B4-BE49-F238E27FC236}">
                <a16:creationId xmlns:a16="http://schemas.microsoft.com/office/drawing/2014/main" id="{13E9659F-FA41-962A-8BA5-06ACBB0FCC1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881447" y="1952736"/>
            <a:ext cx="513426" cy="513426"/>
          </a:xfrm>
          <a:prstGeom prst="rect">
            <a:avLst/>
          </a:prstGeom>
        </p:spPr>
      </p:pic>
      <p:pic>
        <p:nvPicPr>
          <p:cNvPr id="24" name="Graphic 23" descr="Upward trend with solid fill">
            <a:extLst>
              <a:ext uri="{FF2B5EF4-FFF2-40B4-BE49-F238E27FC236}">
                <a16:creationId xmlns:a16="http://schemas.microsoft.com/office/drawing/2014/main" id="{0EA9A177-15A6-41DE-3369-8FF2FEAF192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32601" y="2041641"/>
            <a:ext cx="518679" cy="518679"/>
          </a:xfrm>
          <a:prstGeom prst="rect">
            <a:avLst/>
          </a:prstGeom>
        </p:spPr>
      </p:pic>
    </p:spTree>
    <p:extLst>
      <p:ext uri="{BB962C8B-B14F-4D97-AF65-F5344CB8AC3E}">
        <p14:creationId xmlns:p14="http://schemas.microsoft.com/office/powerpoint/2010/main" val="1873839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8D888-2B26-8D6A-3657-5A2EA95A72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2E57DC-E150-3CD9-94E2-24A9929B1E22}"/>
              </a:ext>
            </a:extLst>
          </p:cNvPr>
          <p:cNvSpPr>
            <a:spLocks noGrp="1"/>
          </p:cNvSpPr>
          <p:nvPr>
            <p:ph type="title"/>
          </p:nvPr>
        </p:nvSpPr>
        <p:spPr/>
        <p:txBody>
          <a:bodyPr/>
          <a:lstStyle/>
          <a:p>
            <a:r>
              <a:rPr lang="en-US" noProof="0" dirty="0"/>
              <a:t>Linking SF to EEMRIO</a:t>
            </a:r>
          </a:p>
        </p:txBody>
      </p:sp>
      <p:sp>
        <p:nvSpPr>
          <p:cNvPr id="3" name="Text Placeholder 2">
            <a:extLst>
              <a:ext uri="{FF2B5EF4-FFF2-40B4-BE49-F238E27FC236}">
                <a16:creationId xmlns:a16="http://schemas.microsoft.com/office/drawing/2014/main" id="{D38F5CB7-5B2D-693C-1F18-97C5DD89EF70}"/>
              </a:ext>
            </a:extLst>
          </p:cNvPr>
          <p:cNvSpPr>
            <a:spLocks noGrp="1"/>
          </p:cNvSpPr>
          <p:nvPr>
            <p:ph type="body" idx="1"/>
          </p:nvPr>
        </p:nvSpPr>
        <p:spPr/>
        <p:txBody>
          <a:bodyPr/>
          <a:lstStyle/>
          <a:p>
            <a:endParaRPr lang="en-US" noProof="0" dirty="0"/>
          </a:p>
        </p:txBody>
      </p:sp>
      <p:sp>
        <p:nvSpPr>
          <p:cNvPr id="4" name="Picture Placeholder 3">
            <a:extLst>
              <a:ext uri="{FF2B5EF4-FFF2-40B4-BE49-F238E27FC236}">
                <a16:creationId xmlns:a16="http://schemas.microsoft.com/office/drawing/2014/main" id="{67C02CCF-6933-7378-F4E4-A0CA8F343A0E}"/>
              </a:ext>
            </a:extLst>
          </p:cNvPr>
          <p:cNvSpPr>
            <a:spLocks noGrp="1"/>
          </p:cNvSpPr>
          <p:nvPr>
            <p:ph type="pic" sz="quarter" idx="14"/>
          </p:nvPr>
        </p:nvSpPr>
        <p:spPr/>
        <p:txBody>
          <a:bodyPr/>
          <a:lstStyle/>
          <a:p>
            <a:endParaRPr lang="en-US" noProof="0" dirty="0"/>
          </a:p>
        </p:txBody>
      </p:sp>
      <p:sp>
        <p:nvSpPr>
          <p:cNvPr id="5" name="Text Placeholder 4">
            <a:extLst>
              <a:ext uri="{FF2B5EF4-FFF2-40B4-BE49-F238E27FC236}">
                <a16:creationId xmlns:a16="http://schemas.microsoft.com/office/drawing/2014/main" id="{1997E085-B850-118B-5B57-D404A3BC7C64}"/>
              </a:ext>
            </a:extLst>
          </p:cNvPr>
          <p:cNvSpPr>
            <a:spLocks noGrp="1"/>
          </p:cNvSpPr>
          <p:nvPr>
            <p:ph type="body" sz="quarter" idx="15"/>
          </p:nvPr>
        </p:nvSpPr>
        <p:spPr/>
        <p:txBody>
          <a:bodyPr/>
          <a:lstStyle/>
          <a:p>
            <a:endParaRPr lang="en-US" noProof="0" dirty="0"/>
          </a:p>
        </p:txBody>
      </p:sp>
    </p:spTree>
    <p:extLst>
      <p:ext uri="{BB962C8B-B14F-4D97-AF65-F5344CB8AC3E}">
        <p14:creationId xmlns:p14="http://schemas.microsoft.com/office/powerpoint/2010/main" val="185212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D4349-1EE1-5740-5F8A-64088AA98510}"/>
              </a:ext>
            </a:extLst>
          </p:cNvPr>
          <p:cNvSpPr>
            <a:spLocks noGrp="1"/>
          </p:cNvSpPr>
          <p:nvPr>
            <p:ph type="title"/>
          </p:nvPr>
        </p:nvSpPr>
        <p:spPr/>
        <p:txBody>
          <a:bodyPr/>
          <a:lstStyle/>
          <a:p>
            <a:r>
              <a:rPr lang="en-US" noProof="0" dirty="0"/>
              <a:t>Agenda</a:t>
            </a:r>
          </a:p>
        </p:txBody>
      </p:sp>
      <p:sp>
        <p:nvSpPr>
          <p:cNvPr id="3" name="Text Placeholder 2">
            <a:extLst>
              <a:ext uri="{FF2B5EF4-FFF2-40B4-BE49-F238E27FC236}">
                <a16:creationId xmlns:a16="http://schemas.microsoft.com/office/drawing/2014/main" id="{0E70147A-799E-5C55-009E-00DE0A037D4D}"/>
              </a:ext>
            </a:extLst>
          </p:cNvPr>
          <p:cNvSpPr>
            <a:spLocks noGrp="1"/>
          </p:cNvSpPr>
          <p:nvPr>
            <p:ph type="body" sz="quarter" idx="10"/>
          </p:nvPr>
        </p:nvSpPr>
        <p:spPr/>
        <p:txBody>
          <a:bodyPr/>
          <a:lstStyle/>
          <a:p>
            <a:r>
              <a:rPr lang="en-US" noProof="0" dirty="0"/>
              <a:t>Methodology</a:t>
            </a:r>
          </a:p>
          <a:p>
            <a:r>
              <a:rPr lang="en-US" noProof="0" dirty="0"/>
              <a:t>Material Flow Analysis</a:t>
            </a:r>
          </a:p>
          <a:p>
            <a:r>
              <a:rPr lang="en-US" noProof="0" dirty="0"/>
              <a:t>Dynamic Stock-Flow Model (SF)</a:t>
            </a:r>
          </a:p>
          <a:p>
            <a:r>
              <a:rPr lang="en-US" noProof="0" dirty="0"/>
              <a:t>Scenario modelling</a:t>
            </a:r>
          </a:p>
          <a:p>
            <a:r>
              <a:rPr lang="en-US" noProof="0" dirty="0"/>
              <a:t>Extending EEMRIO with Flanders</a:t>
            </a:r>
          </a:p>
          <a:p>
            <a:r>
              <a:rPr lang="en-US" noProof="0" dirty="0"/>
              <a:t>Creating prospective tables</a:t>
            </a:r>
          </a:p>
          <a:p>
            <a:r>
              <a:rPr lang="en-US" noProof="0" dirty="0"/>
              <a:t>Linking SF to EEMRIO</a:t>
            </a:r>
          </a:p>
        </p:txBody>
      </p:sp>
    </p:spTree>
    <p:extLst>
      <p:ext uri="{BB962C8B-B14F-4D97-AF65-F5344CB8AC3E}">
        <p14:creationId xmlns:p14="http://schemas.microsoft.com/office/powerpoint/2010/main" val="3399467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C002F-D1E7-1538-B826-CC527D781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DB2A0-ACBA-F4DF-3E0F-53FD0D370A08}"/>
              </a:ext>
            </a:extLst>
          </p:cNvPr>
          <p:cNvSpPr>
            <a:spLocks noGrp="1"/>
          </p:cNvSpPr>
          <p:nvPr>
            <p:ph type="title"/>
          </p:nvPr>
        </p:nvSpPr>
        <p:spPr>
          <a:xfrm>
            <a:off x="548641" y="234501"/>
            <a:ext cx="10204240" cy="881784"/>
          </a:xfrm>
        </p:spPr>
        <p:txBody>
          <a:bodyPr>
            <a:normAutofit/>
          </a:bodyPr>
          <a:lstStyle/>
          <a:p>
            <a:r>
              <a:rPr lang="en-US" noProof="0" dirty="0"/>
              <a:t>Translating CE Scenarios into the Prospective SUTs</a:t>
            </a:r>
          </a:p>
        </p:txBody>
      </p:sp>
      <p:sp>
        <p:nvSpPr>
          <p:cNvPr id="6" name="Text 2">
            <a:extLst>
              <a:ext uri="{FF2B5EF4-FFF2-40B4-BE49-F238E27FC236}">
                <a16:creationId xmlns:a16="http://schemas.microsoft.com/office/drawing/2014/main" id="{5E616318-4C5C-2E28-ABF7-182285F05077}"/>
              </a:ext>
            </a:extLst>
          </p:cNvPr>
          <p:cNvSpPr/>
          <p:nvPr/>
        </p:nvSpPr>
        <p:spPr>
          <a:xfrm>
            <a:off x="548640" y="1508760"/>
            <a:ext cx="11064240" cy="457200"/>
          </a:xfrm>
          <a:prstGeom prst="rect">
            <a:avLst/>
          </a:prstGeom>
          <a:noFill/>
          <a:ln/>
        </p:spPr>
        <p:txBody>
          <a:bodyPr wrap="square" lIns="0" tIns="0" rIns="0" bIns="0" rtlCol="0" anchor="ctr"/>
          <a:lstStyle/>
          <a:p>
            <a:pPr marL="44450">
              <a:lnSpc>
                <a:spcPct val="90000"/>
              </a:lnSpc>
              <a:spcBef>
                <a:spcPts val="700"/>
              </a:spcBef>
              <a:buClr>
                <a:schemeClr val="accent5"/>
              </a:buClr>
            </a:pPr>
            <a:r>
              <a:rPr lang="en-US" sz="1600" noProof="0" dirty="0">
                <a:solidFill>
                  <a:schemeClr val="accent1"/>
                </a:solidFill>
              </a:rPr>
              <a:t>Material flow changes from the scenario analysis were translated into three types of adjustments to the use table:</a:t>
            </a:r>
          </a:p>
        </p:txBody>
      </p:sp>
      <p:sp>
        <p:nvSpPr>
          <p:cNvPr id="7" name="Text 3">
            <a:extLst>
              <a:ext uri="{FF2B5EF4-FFF2-40B4-BE49-F238E27FC236}">
                <a16:creationId xmlns:a16="http://schemas.microsoft.com/office/drawing/2014/main" id="{E0A9782E-DC9E-1348-78AF-C30AFED12FC9}"/>
              </a:ext>
            </a:extLst>
          </p:cNvPr>
          <p:cNvSpPr/>
          <p:nvPr/>
        </p:nvSpPr>
        <p:spPr>
          <a:xfrm>
            <a:off x="548640" y="2103120"/>
            <a:ext cx="11064240" cy="320040"/>
          </a:xfrm>
          <a:prstGeom prst="rect">
            <a:avLst/>
          </a:prstGeom>
          <a:noFill/>
          <a:ln/>
        </p:spPr>
        <p:txBody>
          <a:bodyPr wrap="square" lIns="0" tIns="0" rIns="0" bIns="0" rtlCol="0" anchor="ctr"/>
          <a:lstStyle/>
          <a:p>
            <a:pPr marL="0" indent="0">
              <a:buNone/>
            </a:pPr>
            <a:r>
              <a:rPr lang="en-US" sz="1600" b="1" noProof="0" dirty="0">
                <a:solidFill>
                  <a:schemeClr val="accent5">
                    <a:lumMod val="50000"/>
                  </a:schemeClr>
                </a:solidFill>
                <a:ea typeface="Arial" pitchFamily="34" charset="-122"/>
                <a:cs typeface="Arial" pitchFamily="34" charset="-120"/>
              </a:rPr>
              <a:t>1. Recycled materials: intermediate use (matrix Z)</a:t>
            </a:r>
            <a:endParaRPr lang="en-US" sz="1600" noProof="0" dirty="0">
              <a:solidFill>
                <a:schemeClr val="accent5">
                  <a:lumMod val="50000"/>
                </a:schemeClr>
              </a:solidFill>
            </a:endParaRPr>
          </a:p>
        </p:txBody>
      </p:sp>
      <p:sp>
        <p:nvSpPr>
          <p:cNvPr id="8" name="Text 4">
            <a:extLst>
              <a:ext uri="{FF2B5EF4-FFF2-40B4-BE49-F238E27FC236}">
                <a16:creationId xmlns:a16="http://schemas.microsoft.com/office/drawing/2014/main" id="{3E3457C4-61E8-D884-F6DA-4248F8A6D75A}"/>
              </a:ext>
            </a:extLst>
          </p:cNvPr>
          <p:cNvSpPr/>
          <p:nvPr/>
        </p:nvSpPr>
        <p:spPr>
          <a:xfrm>
            <a:off x="548640" y="2353132"/>
            <a:ext cx="11064240" cy="777240"/>
          </a:xfrm>
          <a:prstGeom prst="rect">
            <a:avLst/>
          </a:prstGeom>
          <a:noFill/>
          <a:ln/>
        </p:spPr>
        <p:txBody>
          <a:bodyPr wrap="square" lIns="0" tIns="0" rIns="0" bIns="0" rtlCol="0" anchor="ctr"/>
          <a:lstStyle/>
          <a:p>
            <a:pPr marL="0" indent="0">
              <a:lnSpc>
                <a:spcPct val="115000"/>
              </a:lnSpc>
              <a:buNone/>
            </a:pPr>
            <a:r>
              <a:rPr lang="en-US" sz="1350" noProof="0" dirty="0">
                <a:solidFill>
                  <a:srgbClr val="4A5B66"/>
                </a:solidFill>
                <a:ea typeface="Arial" pitchFamily="34" charset="-122"/>
                <a:cs typeface="Arial" pitchFamily="34" charset="-120"/>
              </a:rPr>
              <a:t>Additional recycled ferrous/non-ferrous metals, plastics and other materials substitute primary inputs in the largest-using Flemish industries; converted to monetary values using Eurostat waste collection &amp; treatment prices (CPA 381/382).</a:t>
            </a:r>
            <a:endParaRPr lang="en-US" sz="1350" noProof="0" dirty="0"/>
          </a:p>
        </p:txBody>
      </p:sp>
      <p:sp>
        <p:nvSpPr>
          <p:cNvPr id="9" name="Text 5">
            <a:extLst>
              <a:ext uri="{FF2B5EF4-FFF2-40B4-BE49-F238E27FC236}">
                <a16:creationId xmlns:a16="http://schemas.microsoft.com/office/drawing/2014/main" id="{CA3195B5-477B-AE44-F76F-06878D030D22}"/>
              </a:ext>
            </a:extLst>
          </p:cNvPr>
          <p:cNvSpPr/>
          <p:nvPr/>
        </p:nvSpPr>
        <p:spPr>
          <a:xfrm>
            <a:off x="548640" y="3291840"/>
            <a:ext cx="11064240" cy="320040"/>
          </a:xfrm>
          <a:prstGeom prst="rect">
            <a:avLst/>
          </a:prstGeom>
          <a:noFill/>
          <a:ln/>
        </p:spPr>
        <p:txBody>
          <a:bodyPr wrap="square" lIns="0" tIns="0" rIns="0" bIns="0" rtlCol="0" anchor="ctr"/>
          <a:lstStyle/>
          <a:p>
            <a:pPr marL="0" indent="0">
              <a:buNone/>
            </a:pPr>
            <a:r>
              <a:rPr lang="en-US" sz="1600" b="1" noProof="0" dirty="0">
                <a:solidFill>
                  <a:schemeClr val="accent5">
                    <a:lumMod val="50000"/>
                  </a:schemeClr>
                </a:solidFill>
                <a:ea typeface="Arial" pitchFamily="34" charset="-122"/>
                <a:cs typeface="Arial" pitchFamily="34" charset="-120"/>
              </a:rPr>
              <a:t>2. Put on market: final demand (matrix Y)</a:t>
            </a:r>
            <a:endParaRPr lang="en-US" sz="1600" noProof="0" dirty="0">
              <a:solidFill>
                <a:schemeClr val="accent5">
                  <a:lumMod val="50000"/>
                </a:schemeClr>
              </a:solidFill>
            </a:endParaRPr>
          </a:p>
        </p:txBody>
      </p:sp>
      <p:sp>
        <p:nvSpPr>
          <p:cNvPr id="10" name="Text 6">
            <a:extLst>
              <a:ext uri="{FF2B5EF4-FFF2-40B4-BE49-F238E27FC236}">
                <a16:creationId xmlns:a16="http://schemas.microsoft.com/office/drawing/2014/main" id="{D7DFEBCF-BF8B-2C52-E28B-537370085A27}"/>
              </a:ext>
            </a:extLst>
          </p:cNvPr>
          <p:cNvSpPr/>
          <p:nvPr/>
        </p:nvSpPr>
        <p:spPr>
          <a:xfrm>
            <a:off x="548640" y="3507127"/>
            <a:ext cx="11064240" cy="777240"/>
          </a:xfrm>
          <a:prstGeom prst="rect">
            <a:avLst/>
          </a:prstGeom>
          <a:noFill/>
          <a:ln/>
        </p:spPr>
        <p:txBody>
          <a:bodyPr wrap="square" lIns="0" tIns="0" rIns="0" bIns="0" rtlCol="0" anchor="ctr"/>
          <a:lstStyle/>
          <a:p>
            <a:pPr marL="0" indent="0">
              <a:lnSpc>
                <a:spcPct val="115000"/>
              </a:lnSpc>
              <a:buNone/>
            </a:pPr>
            <a:r>
              <a:rPr lang="en-US" sz="1350" noProof="0" dirty="0">
                <a:solidFill>
                  <a:srgbClr val="4A5B66"/>
                </a:solidFill>
                <a:ea typeface="Arial" pitchFamily="34" charset="-122"/>
                <a:cs typeface="Arial" pitchFamily="34" charset="-120"/>
              </a:rPr>
              <a:t>Reductions in EEE products put on market are modelled as a one-on-one decrease in Flemish household final demand, after mapping UNU product codes to CPA 2.1; valued using Eurostat Belgian import data.</a:t>
            </a:r>
            <a:endParaRPr lang="en-US" sz="1350" noProof="0" dirty="0"/>
          </a:p>
        </p:txBody>
      </p:sp>
      <p:sp>
        <p:nvSpPr>
          <p:cNvPr id="11" name="Text 7">
            <a:extLst>
              <a:ext uri="{FF2B5EF4-FFF2-40B4-BE49-F238E27FC236}">
                <a16:creationId xmlns:a16="http://schemas.microsoft.com/office/drawing/2014/main" id="{E9529230-A2BC-DBE3-2A80-3548CE10F5F8}"/>
              </a:ext>
            </a:extLst>
          </p:cNvPr>
          <p:cNvSpPr/>
          <p:nvPr/>
        </p:nvSpPr>
        <p:spPr>
          <a:xfrm>
            <a:off x="548640" y="4480560"/>
            <a:ext cx="11064240" cy="320040"/>
          </a:xfrm>
          <a:prstGeom prst="rect">
            <a:avLst/>
          </a:prstGeom>
          <a:noFill/>
          <a:ln/>
        </p:spPr>
        <p:txBody>
          <a:bodyPr wrap="square" lIns="0" tIns="0" rIns="0" bIns="0" rtlCol="0" anchor="ctr"/>
          <a:lstStyle/>
          <a:p>
            <a:pPr marL="0" indent="0">
              <a:buNone/>
            </a:pPr>
            <a:r>
              <a:rPr lang="en-US" sz="1600" b="1" noProof="0" dirty="0">
                <a:solidFill>
                  <a:schemeClr val="accent5">
                    <a:lumMod val="50000"/>
                  </a:schemeClr>
                </a:solidFill>
                <a:ea typeface="Arial" pitchFamily="34" charset="-122"/>
                <a:cs typeface="Arial" pitchFamily="34" charset="-120"/>
              </a:rPr>
              <a:t>3. In-use stock: repair &amp; maintenance demand (matrix Y)</a:t>
            </a:r>
            <a:endParaRPr lang="en-US" sz="1600" noProof="0" dirty="0">
              <a:solidFill>
                <a:schemeClr val="accent5">
                  <a:lumMod val="50000"/>
                </a:schemeClr>
              </a:solidFill>
            </a:endParaRPr>
          </a:p>
        </p:txBody>
      </p:sp>
      <p:sp>
        <p:nvSpPr>
          <p:cNvPr id="12" name="Text 8">
            <a:extLst>
              <a:ext uri="{FF2B5EF4-FFF2-40B4-BE49-F238E27FC236}">
                <a16:creationId xmlns:a16="http://schemas.microsoft.com/office/drawing/2014/main" id="{01DB52AD-6725-68B3-FF12-236D7833CBFA}"/>
              </a:ext>
            </a:extLst>
          </p:cNvPr>
          <p:cNvSpPr/>
          <p:nvPr/>
        </p:nvSpPr>
        <p:spPr>
          <a:xfrm>
            <a:off x="548640" y="4707421"/>
            <a:ext cx="11064240" cy="777240"/>
          </a:xfrm>
          <a:prstGeom prst="rect">
            <a:avLst/>
          </a:prstGeom>
          <a:noFill/>
          <a:ln/>
        </p:spPr>
        <p:txBody>
          <a:bodyPr wrap="square" lIns="0" tIns="0" rIns="0" bIns="0" rtlCol="0" anchor="ctr"/>
          <a:lstStyle/>
          <a:p>
            <a:pPr marL="0" indent="0">
              <a:lnSpc>
                <a:spcPct val="115000"/>
              </a:lnSpc>
              <a:buNone/>
            </a:pPr>
            <a:r>
              <a:rPr lang="en-US" sz="1350" noProof="0" dirty="0">
                <a:solidFill>
                  <a:srgbClr val="4A5B66"/>
                </a:solidFill>
                <a:ea typeface="Arial" pitchFamily="34" charset="-122"/>
                <a:cs typeface="Arial" pitchFamily="34" charset="-120"/>
              </a:rPr>
              <a:t>Percentage change in physical EEE stock vs. baseline is applied to Flemish household demand for repair &amp; maintenance services (SUT code 95A); not applied for Scenario 1 (dormant products) or Scenario 3 (collection).</a:t>
            </a:r>
            <a:endParaRPr lang="en-US" sz="1350" noProof="0" dirty="0"/>
          </a:p>
        </p:txBody>
      </p:sp>
      <p:sp>
        <p:nvSpPr>
          <p:cNvPr id="13" name="Text 9">
            <a:extLst>
              <a:ext uri="{FF2B5EF4-FFF2-40B4-BE49-F238E27FC236}">
                <a16:creationId xmlns:a16="http://schemas.microsoft.com/office/drawing/2014/main" id="{BD35D42E-948F-09E4-CF53-07548C732BF2}"/>
              </a:ext>
            </a:extLst>
          </p:cNvPr>
          <p:cNvSpPr/>
          <p:nvPr/>
        </p:nvSpPr>
        <p:spPr>
          <a:xfrm>
            <a:off x="548640" y="5532120"/>
            <a:ext cx="11064240" cy="640080"/>
          </a:xfrm>
          <a:prstGeom prst="rect">
            <a:avLst/>
          </a:prstGeom>
          <a:noFill/>
          <a:ln/>
        </p:spPr>
        <p:txBody>
          <a:bodyPr wrap="square" lIns="0" tIns="0" rIns="0" bIns="0" rtlCol="0" anchor="ctr"/>
          <a:lstStyle/>
          <a:p>
            <a:pPr marL="0" indent="0">
              <a:lnSpc>
                <a:spcPct val="115000"/>
              </a:lnSpc>
              <a:buNone/>
            </a:pPr>
            <a:r>
              <a:rPr lang="en-US" sz="1400" i="1" noProof="0" dirty="0">
                <a:solidFill>
                  <a:srgbClr val="0B2942"/>
                </a:solidFill>
                <a:ea typeface="Arial" pitchFamily="34" charset="-122"/>
                <a:cs typeface="Arial" pitchFamily="34" charset="-120"/>
              </a:rPr>
              <a:t>The adjusted SUTs are then rebalanced (model D, Eurostat 2019), new input coefficients and Leontief inverses are derived, and combined with the environmental extensions to estimate the carbon and material footprint for each scenario.</a:t>
            </a:r>
            <a:endParaRPr lang="en-US" sz="1400" noProof="0" dirty="0"/>
          </a:p>
        </p:txBody>
      </p:sp>
    </p:spTree>
    <p:extLst>
      <p:ext uri="{BB962C8B-B14F-4D97-AF65-F5344CB8AC3E}">
        <p14:creationId xmlns:p14="http://schemas.microsoft.com/office/powerpoint/2010/main" val="33354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DB02-7528-D52E-C52C-0EE8E071C7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EA1E02-FD7B-1964-4D3E-623F5B7F64F2}"/>
              </a:ext>
            </a:extLst>
          </p:cNvPr>
          <p:cNvSpPr>
            <a:spLocks noGrp="1"/>
          </p:cNvSpPr>
          <p:nvPr>
            <p:ph type="title"/>
          </p:nvPr>
        </p:nvSpPr>
        <p:spPr/>
        <p:txBody>
          <a:bodyPr/>
          <a:lstStyle/>
          <a:p>
            <a:r>
              <a:rPr lang="en-US" noProof="0" dirty="0"/>
              <a:t>Results</a:t>
            </a:r>
          </a:p>
        </p:txBody>
      </p:sp>
      <p:sp>
        <p:nvSpPr>
          <p:cNvPr id="3" name="Text Placeholder 2">
            <a:extLst>
              <a:ext uri="{FF2B5EF4-FFF2-40B4-BE49-F238E27FC236}">
                <a16:creationId xmlns:a16="http://schemas.microsoft.com/office/drawing/2014/main" id="{7D7BA790-52F4-7D6A-E1B4-B78F06CEC8DB}"/>
              </a:ext>
            </a:extLst>
          </p:cNvPr>
          <p:cNvSpPr>
            <a:spLocks noGrp="1"/>
          </p:cNvSpPr>
          <p:nvPr>
            <p:ph type="body" idx="1"/>
          </p:nvPr>
        </p:nvSpPr>
        <p:spPr/>
        <p:txBody>
          <a:bodyPr/>
          <a:lstStyle/>
          <a:p>
            <a:endParaRPr lang="en-US" noProof="0" dirty="0"/>
          </a:p>
        </p:txBody>
      </p:sp>
      <p:sp>
        <p:nvSpPr>
          <p:cNvPr id="4" name="Picture Placeholder 3">
            <a:extLst>
              <a:ext uri="{FF2B5EF4-FFF2-40B4-BE49-F238E27FC236}">
                <a16:creationId xmlns:a16="http://schemas.microsoft.com/office/drawing/2014/main" id="{B22C9DC7-EE8E-90DC-F8AF-712413145108}"/>
              </a:ext>
            </a:extLst>
          </p:cNvPr>
          <p:cNvSpPr>
            <a:spLocks noGrp="1"/>
          </p:cNvSpPr>
          <p:nvPr>
            <p:ph type="pic" sz="quarter" idx="14"/>
          </p:nvPr>
        </p:nvSpPr>
        <p:spPr/>
        <p:txBody>
          <a:bodyPr/>
          <a:lstStyle/>
          <a:p>
            <a:endParaRPr lang="en-US" noProof="0" dirty="0"/>
          </a:p>
        </p:txBody>
      </p:sp>
      <p:sp>
        <p:nvSpPr>
          <p:cNvPr id="5" name="Text Placeholder 4">
            <a:extLst>
              <a:ext uri="{FF2B5EF4-FFF2-40B4-BE49-F238E27FC236}">
                <a16:creationId xmlns:a16="http://schemas.microsoft.com/office/drawing/2014/main" id="{C4255253-5718-A11A-E696-58F4A360A4A5}"/>
              </a:ext>
            </a:extLst>
          </p:cNvPr>
          <p:cNvSpPr>
            <a:spLocks noGrp="1"/>
          </p:cNvSpPr>
          <p:nvPr>
            <p:ph type="body" sz="quarter" idx="15"/>
          </p:nvPr>
        </p:nvSpPr>
        <p:spPr/>
        <p:txBody>
          <a:bodyPr/>
          <a:lstStyle/>
          <a:p>
            <a:endParaRPr lang="en-US" noProof="0" dirty="0"/>
          </a:p>
        </p:txBody>
      </p:sp>
    </p:spTree>
    <p:extLst>
      <p:ext uri="{BB962C8B-B14F-4D97-AF65-F5344CB8AC3E}">
        <p14:creationId xmlns:p14="http://schemas.microsoft.com/office/powerpoint/2010/main" val="1605334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07AE9-61BB-CE51-AA77-6855BDBAB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03E14-B762-CA27-4B9C-E3DCA79FF735}"/>
              </a:ext>
            </a:extLst>
          </p:cNvPr>
          <p:cNvSpPr>
            <a:spLocks noGrp="1"/>
          </p:cNvSpPr>
          <p:nvPr>
            <p:ph type="title"/>
          </p:nvPr>
        </p:nvSpPr>
        <p:spPr>
          <a:xfrm>
            <a:off x="500722" y="234501"/>
            <a:ext cx="9580827" cy="881784"/>
          </a:xfrm>
        </p:spPr>
        <p:txBody>
          <a:bodyPr/>
          <a:lstStyle/>
          <a:p>
            <a:r>
              <a:rPr lang="en-US" noProof="0" dirty="0"/>
              <a:t>Results: Overall</a:t>
            </a:r>
          </a:p>
        </p:txBody>
      </p:sp>
      <p:sp>
        <p:nvSpPr>
          <p:cNvPr id="4" name="Text Placeholder 3">
            <a:extLst>
              <a:ext uri="{FF2B5EF4-FFF2-40B4-BE49-F238E27FC236}">
                <a16:creationId xmlns:a16="http://schemas.microsoft.com/office/drawing/2014/main" id="{35C14B3C-B2E2-0BA3-09E5-0D168BE4149C}"/>
              </a:ext>
            </a:extLst>
          </p:cNvPr>
          <p:cNvSpPr>
            <a:spLocks noGrp="1"/>
          </p:cNvSpPr>
          <p:nvPr>
            <p:ph type="body" idx="13"/>
          </p:nvPr>
        </p:nvSpPr>
        <p:spPr>
          <a:xfrm>
            <a:off x="500728" y="1138492"/>
            <a:ext cx="10587819" cy="558217"/>
          </a:xfrm>
        </p:spPr>
        <p:txBody>
          <a:bodyPr/>
          <a:lstStyle/>
          <a:p>
            <a:r>
              <a:rPr lang="en-US" noProof="0" dirty="0"/>
              <a:t>Baseline vs. combined policy interventions, by pathway</a:t>
            </a:r>
            <a:endParaRPr lang="en-US" sz="1800" i="1" noProof="0" dirty="0"/>
          </a:p>
        </p:txBody>
      </p:sp>
      <p:graphicFrame>
        <p:nvGraphicFramePr>
          <p:cNvPr id="9" name="Chart 0">
            <a:extLst>
              <a:ext uri="{FF2B5EF4-FFF2-40B4-BE49-F238E27FC236}">
                <a16:creationId xmlns:a16="http://schemas.microsoft.com/office/drawing/2014/main" id="{544156F4-82C9-04C9-6E20-507EF3919B88}"/>
              </a:ext>
            </a:extLst>
          </p:cNvPr>
          <p:cNvGraphicFramePr/>
          <p:nvPr>
            <p:extLst>
              <p:ext uri="{D42A27DB-BD31-4B8C-83A1-F6EECF244321}">
                <p14:modId xmlns:p14="http://schemas.microsoft.com/office/powerpoint/2010/main" val="52347536"/>
              </p:ext>
            </p:extLst>
          </p:nvPr>
        </p:nvGraphicFramePr>
        <p:xfrm>
          <a:off x="500722" y="1726525"/>
          <a:ext cx="5486400" cy="4480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
            <a:extLst>
              <a:ext uri="{FF2B5EF4-FFF2-40B4-BE49-F238E27FC236}">
                <a16:creationId xmlns:a16="http://schemas.microsoft.com/office/drawing/2014/main" id="{3290BDC5-BC5D-9604-ABD4-0864FB34DA31}"/>
              </a:ext>
            </a:extLst>
          </p:cNvPr>
          <p:cNvGraphicFramePr/>
          <p:nvPr>
            <p:extLst>
              <p:ext uri="{D42A27DB-BD31-4B8C-83A1-F6EECF244321}">
                <p14:modId xmlns:p14="http://schemas.microsoft.com/office/powerpoint/2010/main" val="2038538278"/>
              </p:ext>
            </p:extLst>
          </p:nvPr>
        </p:nvGraphicFramePr>
        <p:xfrm>
          <a:off x="6204880" y="1726525"/>
          <a:ext cx="5486400" cy="448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068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99FF7-8972-0BFF-752F-894FE003C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DD714-6A4E-CF18-6268-A77510B5B1FB}"/>
              </a:ext>
            </a:extLst>
          </p:cNvPr>
          <p:cNvSpPr>
            <a:spLocks noGrp="1"/>
          </p:cNvSpPr>
          <p:nvPr>
            <p:ph type="title"/>
          </p:nvPr>
        </p:nvSpPr>
        <p:spPr>
          <a:xfrm>
            <a:off x="500722" y="234501"/>
            <a:ext cx="9580827" cy="881784"/>
          </a:xfrm>
        </p:spPr>
        <p:txBody>
          <a:bodyPr/>
          <a:lstStyle/>
          <a:p>
            <a:r>
              <a:rPr lang="en-US" noProof="0" dirty="0"/>
              <a:t>Results: Carbon footprint</a:t>
            </a:r>
          </a:p>
        </p:txBody>
      </p:sp>
      <p:sp>
        <p:nvSpPr>
          <p:cNvPr id="4" name="Text Placeholder 3">
            <a:extLst>
              <a:ext uri="{FF2B5EF4-FFF2-40B4-BE49-F238E27FC236}">
                <a16:creationId xmlns:a16="http://schemas.microsoft.com/office/drawing/2014/main" id="{4EA33CD3-FBD8-21B5-EC89-36076FD01E1D}"/>
              </a:ext>
            </a:extLst>
          </p:cNvPr>
          <p:cNvSpPr>
            <a:spLocks noGrp="1"/>
          </p:cNvSpPr>
          <p:nvPr>
            <p:ph type="body" idx="13"/>
          </p:nvPr>
        </p:nvSpPr>
        <p:spPr>
          <a:xfrm>
            <a:off x="500728" y="1138492"/>
            <a:ext cx="10587819" cy="558217"/>
          </a:xfrm>
        </p:spPr>
        <p:txBody>
          <a:bodyPr/>
          <a:lstStyle/>
          <a:p>
            <a:r>
              <a:rPr lang="en-US" noProof="0" dirty="0"/>
              <a:t>Carbon footprint reduction of CE interventions in the Flemish EEE sector, occurring globally, compared to the baseline scenario (in kt CO₂-eq.).</a:t>
            </a:r>
            <a:endParaRPr lang="en-US" sz="1800" i="1" noProof="0" dirty="0"/>
          </a:p>
        </p:txBody>
      </p:sp>
      <p:graphicFrame>
        <p:nvGraphicFramePr>
          <p:cNvPr id="3" name="Chart 2">
            <a:extLst>
              <a:ext uri="{FF2B5EF4-FFF2-40B4-BE49-F238E27FC236}">
                <a16:creationId xmlns:a16="http://schemas.microsoft.com/office/drawing/2014/main" id="{AE39778E-0520-B405-6394-AE54C671B915}"/>
              </a:ext>
            </a:extLst>
          </p:cNvPr>
          <p:cNvGraphicFramePr/>
          <p:nvPr>
            <p:extLst>
              <p:ext uri="{D42A27DB-BD31-4B8C-83A1-F6EECF244321}">
                <p14:modId xmlns:p14="http://schemas.microsoft.com/office/powerpoint/2010/main" val="3871388280"/>
              </p:ext>
            </p:extLst>
          </p:nvPr>
        </p:nvGraphicFramePr>
        <p:xfrm>
          <a:off x="500722" y="2010779"/>
          <a:ext cx="11340179" cy="40427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8156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0AAD2-6B06-6C57-F91F-9C20EBFE9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C9C8F-BB8F-B79D-C307-BB5EBD442ECA}"/>
              </a:ext>
            </a:extLst>
          </p:cNvPr>
          <p:cNvSpPr>
            <a:spLocks noGrp="1"/>
          </p:cNvSpPr>
          <p:nvPr>
            <p:ph type="title"/>
          </p:nvPr>
        </p:nvSpPr>
        <p:spPr>
          <a:xfrm>
            <a:off x="500722" y="234501"/>
            <a:ext cx="9580827" cy="881784"/>
          </a:xfrm>
        </p:spPr>
        <p:txBody>
          <a:bodyPr/>
          <a:lstStyle/>
          <a:p>
            <a:r>
              <a:rPr lang="en-US" noProof="0" dirty="0"/>
              <a:t>Results: Material footprint</a:t>
            </a:r>
          </a:p>
        </p:txBody>
      </p:sp>
      <p:sp>
        <p:nvSpPr>
          <p:cNvPr id="4" name="Text Placeholder 3">
            <a:extLst>
              <a:ext uri="{FF2B5EF4-FFF2-40B4-BE49-F238E27FC236}">
                <a16:creationId xmlns:a16="http://schemas.microsoft.com/office/drawing/2014/main" id="{AAE8DB9C-9686-3C2E-8D30-F088BFCC3459}"/>
              </a:ext>
            </a:extLst>
          </p:cNvPr>
          <p:cNvSpPr>
            <a:spLocks noGrp="1"/>
          </p:cNvSpPr>
          <p:nvPr>
            <p:ph type="body" idx="13"/>
          </p:nvPr>
        </p:nvSpPr>
        <p:spPr>
          <a:xfrm>
            <a:off x="500728" y="1138492"/>
            <a:ext cx="10587819" cy="558217"/>
          </a:xfrm>
        </p:spPr>
        <p:txBody>
          <a:bodyPr/>
          <a:lstStyle/>
          <a:p>
            <a:r>
              <a:rPr lang="en-US" noProof="0" dirty="0"/>
              <a:t>Material footprint reduction of CE interventions in the Flemish EEE sector, occurring globally, compared to the baseline scenario (in kt).</a:t>
            </a:r>
            <a:endParaRPr lang="en-US" sz="1800" i="1" noProof="0" dirty="0"/>
          </a:p>
        </p:txBody>
      </p:sp>
      <p:graphicFrame>
        <p:nvGraphicFramePr>
          <p:cNvPr id="5" name="Chart 4">
            <a:extLst>
              <a:ext uri="{FF2B5EF4-FFF2-40B4-BE49-F238E27FC236}">
                <a16:creationId xmlns:a16="http://schemas.microsoft.com/office/drawing/2014/main" id="{4538B431-5F01-415B-BB82-76DCD80EB2A0}"/>
              </a:ext>
            </a:extLst>
          </p:cNvPr>
          <p:cNvGraphicFramePr/>
          <p:nvPr>
            <p:extLst>
              <p:ext uri="{D42A27DB-BD31-4B8C-83A1-F6EECF244321}">
                <p14:modId xmlns:p14="http://schemas.microsoft.com/office/powerpoint/2010/main" val="2538378411"/>
              </p:ext>
            </p:extLst>
          </p:nvPr>
        </p:nvGraphicFramePr>
        <p:xfrm>
          <a:off x="500722" y="1930400"/>
          <a:ext cx="11195978" cy="416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7048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6DB77-8311-B5C4-5093-8A3D070C49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4D93B-C89A-4E4E-D2DB-0ABE9519D1C3}"/>
              </a:ext>
            </a:extLst>
          </p:cNvPr>
          <p:cNvSpPr>
            <a:spLocks noGrp="1"/>
          </p:cNvSpPr>
          <p:nvPr>
            <p:ph type="title"/>
          </p:nvPr>
        </p:nvSpPr>
        <p:spPr/>
        <p:txBody>
          <a:bodyPr/>
          <a:lstStyle/>
          <a:p>
            <a:r>
              <a:rPr lang="en-US" noProof="0" dirty="0"/>
              <a:t>Discussion &amp; conclusion</a:t>
            </a:r>
          </a:p>
        </p:txBody>
      </p:sp>
      <p:sp>
        <p:nvSpPr>
          <p:cNvPr id="3" name="Text Placeholder 2">
            <a:extLst>
              <a:ext uri="{FF2B5EF4-FFF2-40B4-BE49-F238E27FC236}">
                <a16:creationId xmlns:a16="http://schemas.microsoft.com/office/drawing/2014/main" id="{FD66271C-AB30-D9CD-BCE9-54D1FF41C225}"/>
              </a:ext>
            </a:extLst>
          </p:cNvPr>
          <p:cNvSpPr>
            <a:spLocks noGrp="1"/>
          </p:cNvSpPr>
          <p:nvPr>
            <p:ph type="body" idx="1"/>
          </p:nvPr>
        </p:nvSpPr>
        <p:spPr/>
        <p:txBody>
          <a:bodyPr/>
          <a:lstStyle/>
          <a:p>
            <a:endParaRPr lang="en-US" noProof="0" dirty="0"/>
          </a:p>
        </p:txBody>
      </p:sp>
      <p:sp>
        <p:nvSpPr>
          <p:cNvPr id="4" name="Picture Placeholder 3">
            <a:extLst>
              <a:ext uri="{FF2B5EF4-FFF2-40B4-BE49-F238E27FC236}">
                <a16:creationId xmlns:a16="http://schemas.microsoft.com/office/drawing/2014/main" id="{D504A301-1C3C-FC24-E47C-9854460A8DF8}"/>
              </a:ext>
            </a:extLst>
          </p:cNvPr>
          <p:cNvSpPr>
            <a:spLocks noGrp="1"/>
          </p:cNvSpPr>
          <p:nvPr>
            <p:ph type="pic" sz="quarter" idx="14"/>
          </p:nvPr>
        </p:nvSpPr>
        <p:spPr/>
        <p:txBody>
          <a:bodyPr/>
          <a:lstStyle/>
          <a:p>
            <a:endParaRPr lang="en-US" noProof="0" dirty="0"/>
          </a:p>
        </p:txBody>
      </p:sp>
      <p:sp>
        <p:nvSpPr>
          <p:cNvPr id="5" name="Text Placeholder 4">
            <a:extLst>
              <a:ext uri="{FF2B5EF4-FFF2-40B4-BE49-F238E27FC236}">
                <a16:creationId xmlns:a16="http://schemas.microsoft.com/office/drawing/2014/main" id="{8B633324-4165-FA20-CEF1-5FC940C93DBB}"/>
              </a:ext>
            </a:extLst>
          </p:cNvPr>
          <p:cNvSpPr>
            <a:spLocks noGrp="1"/>
          </p:cNvSpPr>
          <p:nvPr>
            <p:ph type="body" sz="quarter" idx="15"/>
          </p:nvPr>
        </p:nvSpPr>
        <p:spPr/>
        <p:txBody>
          <a:bodyPr/>
          <a:lstStyle/>
          <a:p>
            <a:endParaRPr lang="en-US" noProof="0" dirty="0"/>
          </a:p>
        </p:txBody>
      </p:sp>
    </p:spTree>
    <p:extLst>
      <p:ext uri="{BB962C8B-B14F-4D97-AF65-F5344CB8AC3E}">
        <p14:creationId xmlns:p14="http://schemas.microsoft.com/office/powerpoint/2010/main" val="2520385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7336-FF6F-88E7-0970-9D37150D708C}"/>
              </a:ext>
            </a:extLst>
          </p:cNvPr>
          <p:cNvSpPr>
            <a:spLocks noGrp="1"/>
          </p:cNvSpPr>
          <p:nvPr>
            <p:ph type="title"/>
          </p:nvPr>
        </p:nvSpPr>
        <p:spPr/>
        <p:txBody>
          <a:bodyPr/>
          <a:lstStyle/>
          <a:p>
            <a:r>
              <a:rPr lang="en-US" noProof="0" dirty="0"/>
              <a:t>Discussion</a:t>
            </a:r>
          </a:p>
        </p:txBody>
      </p:sp>
      <p:sp>
        <p:nvSpPr>
          <p:cNvPr id="3" name="Content Placeholder 2">
            <a:extLst>
              <a:ext uri="{FF2B5EF4-FFF2-40B4-BE49-F238E27FC236}">
                <a16:creationId xmlns:a16="http://schemas.microsoft.com/office/drawing/2014/main" id="{1B54206D-183B-F8A3-8F0D-48837AFACCE7}"/>
              </a:ext>
            </a:extLst>
          </p:cNvPr>
          <p:cNvSpPr>
            <a:spLocks noGrp="1"/>
          </p:cNvSpPr>
          <p:nvPr>
            <p:ph idx="1"/>
          </p:nvPr>
        </p:nvSpPr>
        <p:spPr/>
        <p:txBody>
          <a:bodyPr/>
          <a:lstStyle/>
          <a:p>
            <a:r>
              <a:rPr lang="en-US" b="1" noProof="0" dirty="0"/>
              <a:t>Upstream interventions </a:t>
            </a:r>
            <a:r>
              <a:rPr lang="en-US" noProof="0" dirty="0"/>
              <a:t>(extending lifetimes, reducing demand) </a:t>
            </a:r>
          </a:p>
          <a:p>
            <a:pPr lvl="1">
              <a:buFont typeface="Wingdings" panose="05000000000000000000" pitchFamily="2" charset="2"/>
              <a:buChar char="à"/>
            </a:pPr>
            <a:r>
              <a:rPr lang="en-US" noProof="0" dirty="0">
                <a:sym typeface="Wingdings" panose="05000000000000000000" pitchFamily="2" charset="2"/>
              </a:rPr>
              <a:t> L</a:t>
            </a:r>
            <a:r>
              <a:rPr lang="en-US" noProof="0" dirty="0"/>
              <a:t>argest carbon &amp; material footprint reductions, in both pathways</a:t>
            </a:r>
          </a:p>
          <a:p>
            <a:pPr marL="271462" lvl="1" indent="0">
              <a:buNone/>
            </a:pPr>
            <a:endParaRPr lang="en-US" noProof="0" dirty="0"/>
          </a:p>
          <a:p>
            <a:r>
              <a:rPr lang="en-US" b="1" noProof="0" dirty="0"/>
              <a:t>Downstream interventions </a:t>
            </a:r>
            <a:r>
              <a:rPr lang="en-US" noProof="0" dirty="0"/>
              <a:t>(collection, reuse)</a:t>
            </a:r>
          </a:p>
          <a:p>
            <a:pPr lvl="1">
              <a:buFont typeface="Wingdings" panose="05000000000000000000" pitchFamily="2" charset="2"/>
              <a:buChar char="à"/>
            </a:pPr>
            <a:r>
              <a:rPr lang="en-US" noProof="0" dirty="0">
                <a:sym typeface="Wingdings" panose="05000000000000000000" pitchFamily="2" charset="2"/>
              </a:rPr>
              <a:t> L</a:t>
            </a:r>
            <a:r>
              <a:rPr lang="en-US" noProof="0" dirty="0"/>
              <a:t>imited benefits; most EEE impact sits upstream</a:t>
            </a:r>
          </a:p>
          <a:p>
            <a:pPr lvl="1"/>
            <a:r>
              <a:rPr lang="en-US" i="1" noProof="0" dirty="0"/>
              <a:t>85% of avoided emissions/material use occur outside the EU27 </a:t>
            </a:r>
            <a:r>
              <a:rPr lang="en-US" i="1">
                <a:sym typeface="Wingdings" panose="05000000000000000000" pitchFamily="2" charset="2"/>
              </a:rPr>
              <a:t> </a:t>
            </a:r>
            <a:r>
              <a:rPr lang="en-US" i="1" noProof="0"/>
              <a:t>Flanders</a:t>
            </a:r>
            <a:r>
              <a:rPr lang="en-US" i="1" noProof="0" dirty="0"/>
              <a:t>' import-dependence</a:t>
            </a:r>
          </a:p>
          <a:p>
            <a:pPr marL="271462" lvl="1" indent="0">
              <a:buNone/>
            </a:pPr>
            <a:endParaRPr lang="en-US" noProof="0" dirty="0"/>
          </a:p>
          <a:p>
            <a:r>
              <a:rPr lang="en-US" b="1" noProof="0" dirty="0"/>
              <a:t>CE policy still delivers ~75% of its climate benefit even under a </a:t>
            </a:r>
            <a:r>
              <a:rPr lang="en-US" b="1" noProof="0" dirty="0" err="1"/>
              <a:t>decarbonised</a:t>
            </a:r>
            <a:r>
              <a:rPr lang="en-US" b="1" noProof="0" dirty="0"/>
              <a:t> (NDC-LTS) future </a:t>
            </a:r>
          </a:p>
          <a:p>
            <a:pPr lvl="1">
              <a:buFont typeface="Wingdings" panose="05000000000000000000" pitchFamily="2" charset="2"/>
              <a:buChar char="à"/>
            </a:pPr>
            <a:r>
              <a:rPr lang="en-US" noProof="0" dirty="0"/>
              <a:t> CE and climate policy are complementary</a:t>
            </a:r>
          </a:p>
          <a:p>
            <a:pPr marL="271462" lvl="1" indent="0">
              <a:buNone/>
            </a:pPr>
            <a:endParaRPr lang="en-US" noProof="0" dirty="0"/>
          </a:p>
        </p:txBody>
      </p:sp>
      <p:sp>
        <p:nvSpPr>
          <p:cNvPr id="4" name="Text Placeholder 3">
            <a:extLst>
              <a:ext uri="{FF2B5EF4-FFF2-40B4-BE49-F238E27FC236}">
                <a16:creationId xmlns:a16="http://schemas.microsoft.com/office/drawing/2014/main" id="{B369B8D4-2F0C-201E-B828-39496C94BA32}"/>
              </a:ext>
            </a:extLst>
          </p:cNvPr>
          <p:cNvSpPr>
            <a:spLocks noGrp="1"/>
          </p:cNvSpPr>
          <p:nvPr>
            <p:ph type="body" idx="13"/>
          </p:nvPr>
        </p:nvSpPr>
        <p:spPr/>
        <p:txBody>
          <a:bodyPr/>
          <a:lstStyle/>
          <a:p>
            <a:endParaRPr lang="en-US" noProof="0" dirty="0"/>
          </a:p>
        </p:txBody>
      </p:sp>
    </p:spTree>
    <p:extLst>
      <p:ext uri="{BB962C8B-B14F-4D97-AF65-F5344CB8AC3E}">
        <p14:creationId xmlns:p14="http://schemas.microsoft.com/office/powerpoint/2010/main" val="219246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E31B9-35F2-1386-05EA-BCB5E0188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EFE4F-0D1A-A5D9-231B-C903728D343B}"/>
              </a:ext>
            </a:extLst>
          </p:cNvPr>
          <p:cNvSpPr>
            <a:spLocks noGrp="1"/>
          </p:cNvSpPr>
          <p:nvPr>
            <p:ph type="title"/>
          </p:nvPr>
        </p:nvSpPr>
        <p:spPr/>
        <p:txBody>
          <a:bodyPr/>
          <a:lstStyle/>
          <a:p>
            <a:r>
              <a:rPr lang="en-US" noProof="0" dirty="0"/>
              <a:t>Conclusion &amp; limitations</a:t>
            </a:r>
          </a:p>
        </p:txBody>
      </p:sp>
      <p:sp>
        <p:nvSpPr>
          <p:cNvPr id="4" name="Text Placeholder 3">
            <a:extLst>
              <a:ext uri="{FF2B5EF4-FFF2-40B4-BE49-F238E27FC236}">
                <a16:creationId xmlns:a16="http://schemas.microsoft.com/office/drawing/2014/main" id="{9BA734E5-1F0B-CF57-F515-5A2EB2788FDF}"/>
              </a:ext>
            </a:extLst>
          </p:cNvPr>
          <p:cNvSpPr>
            <a:spLocks noGrp="1"/>
          </p:cNvSpPr>
          <p:nvPr>
            <p:ph type="body" idx="13"/>
          </p:nvPr>
        </p:nvSpPr>
        <p:spPr/>
        <p:txBody>
          <a:bodyPr/>
          <a:lstStyle/>
          <a:p>
            <a:endParaRPr lang="en-US" noProof="0" dirty="0"/>
          </a:p>
        </p:txBody>
      </p:sp>
      <p:sp>
        <p:nvSpPr>
          <p:cNvPr id="8" name="Content Placeholder 7">
            <a:extLst>
              <a:ext uri="{FF2B5EF4-FFF2-40B4-BE49-F238E27FC236}">
                <a16:creationId xmlns:a16="http://schemas.microsoft.com/office/drawing/2014/main" id="{6E7FADE3-EFA8-7750-5F79-3768D6416AA0}"/>
              </a:ext>
            </a:extLst>
          </p:cNvPr>
          <p:cNvSpPr>
            <a:spLocks noGrp="1"/>
          </p:cNvSpPr>
          <p:nvPr>
            <p:ph idx="1"/>
          </p:nvPr>
        </p:nvSpPr>
        <p:spPr/>
        <p:txBody>
          <a:bodyPr/>
          <a:lstStyle/>
          <a:p>
            <a:pPr marL="0" indent="0">
              <a:buNone/>
            </a:pPr>
            <a:r>
              <a:rPr lang="en-US" b="1" noProof="0" dirty="0"/>
              <a:t>Conclusion</a:t>
            </a:r>
          </a:p>
          <a:p>
            <a:r>
              <a:rPr lang="en-US" noProof="0" dirty="0"/>
              <a:t>Stock-flow + EEMRIO modelling enables consumption-based, globally-traced CE policy assessment</a:t>
            </a:r>
          </a:p>
          <a:p>
            <a:r>
              <a:rPr lang="en-US" noProof="0" dirty="0"/>
              <a:t>Largest benefits = reduce/rethink/repair/reuse interventions, </a:t>
            </a:r>
            <a:r>
              <a:rPr lang="en-US" noProof="0" dirty="0" err="1"/>
              <a:t>realised</a:t>
            </a:r>
            <a:r>
              <a:rPr lang="en-US" noProof="0" dirty="0"/>
              <a:t> mostly outside Flanders/EU27</a:t>
            </a:r>
          </a:p>
          <a:p>
            <a:pPr marL="0" indent="0">
              <a:buNone/>
            </a:pPr>
            <a:r>
              <a:rPr lang="en-US" b="1" noProof="0" dirty="0"/>
              <a:t>Limitations</a:t>
            </a:r>
          </a:p>
          <a:p>
            <a:r>
              <a:rPr lang="en-US" noProof="0" dirty="0"/>
              <a:t>Consumption-based view = partial picture; pair with economic, social, and territorial analysis</a:t>
            </a:r>
          </a:p>
          <a:p>
            <a:r>
              <a:rPr lang="en-US" noProof="0" dirty="0"/>
              <a:t>Aggregated EEMRIO structure limits product-level detail; recycling/repair sectors poorly captured</a:t>
            </a:r>
          </a:p>
          <a:p>
            <a:r>
              <a:rPr lang="en-US" noProof="0" dirty="0"/>
              <a:t>Static model: no technological change, price dynamics, or rebound effects</a:t>
            </a:r>
          </a:p>
          <a:p>
            <a:pPr marL="0" indent="0">
              <a:buNone/>
            </a:pPr>
            <a:endParaRPr lang="en-US" noProof="0" dirty="0"/>
          </a:p>
        </p:txBody>
      </p:sp>
    </p:spTree>
    <p:extLst>
      <p:ext uri="{BB962C8B-B14F-4D97-AF65-F5344CB8AC3E}">
        <p14:creationId xmlns:p14="http://schemas.microsoft.com/office/powerpoint/2010/main" val="972426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C2D6E-D61A-EAD7-602F-03B7FB8E9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10577-9F33-6D36-4EFB-72B5224B62AB}"/>
              </a:ext>
            </a:extLst>
          </p:cNvPr>
          <p:cNvSpPr>
            <a:spLocks noGrp="1"/>
          </p:cNvSpPr>
          <p:nvPr>
            <p:ph type="title"/>
          </p:nvPr>
        </p:nvSpPr>
        <p:spPr/>
        <p:txBody>
          <a:bodyPr/>
          <a:lstStyle/>
          <a:p>
            <a:r>
              <a:rPr lang="en-US" noProof="0" dirty="0"/>
              <a:t>Future research</a:t>
            </a:r>
          </a:p>
        </p:txBody>
      </p:sp>
      <p:sp>
        <p:nvSpPr>
          <p:cNvPr id="4" name="Text Placeholder 3">
            <a:extLst>
              <a:ext uri="{FF2B5EF4-FFF2-40B4-BE49-F238E27FC236}">
                <a16:creationId xmlns:a16="http://schemas.microsoft.com/office/drawing/2014/main" id="{0E94E4BF-FA54-D26D-6FE7-D573394A1BC9}"/>
              </a:ext>
            </a:extLst>
          </p:cNvPr>
          <p:cNvSpPr>
            <a:spLocks noGrp="1"/>
          </p:cNvSpPr>
          <p:nvPr>
            <p:ph type="body" idx="13"/>
          </p:nvPr>
        </p:nvSpPr>
        <p:spPr/>
        <p:txBody>
          <a:bodyPr/>
          <a:lstStyle/>
          <a:p>
            <a:endParaRPr lang="en-US" noProof="0" dirty="0"/>
          </a:p>
        </p:txBody>
      </p:sp>
      <p:sp>
        <p:nvSpPr>
          <p:cNvPr id="8" name="Content Placeholder 7">
            <a:extLst>
              <a:ext uri="{FF2B5EF4-FFF2-40B4-BE49-F238E27FC236}">
                <a16:creationId xmlns:a16="http://schemas.microsoft.com/office/drawing/2014/main" id="{8E9B91DF-541A-74B0-4DD3-56C69CA32139}"/>
              </a:ext>
            </a:extLst>
          </p:cNvPr>
          <p:cNvSpPr>
            <a:spLocks noGrp="1"/>
          </p:cNvSpPr>
          <p:nvPr>
            <p:ph idx="1"/>
          </p:nvPr>
        </p:nvSpPr>
        <p:spPr/>
        <p:txBody>
          <a:bodyPr/>
          <a:lstStyle/>
          <a:p>
            <a:r>
              <a:rPr lang="en-US" noProof="0"/>
              <a:t>More </a:t>
            </a:r>
            <a:r>
              <a:rPr lang="en-US" noProof="0" dirty="0"/>
              <a:t>EEMRIO detail for R-strategy-relevant sectors</a:t>
            </a:r>
            <a:endParaRPr lang="en-US" b="1" noProof="0" dirty="0"/>
          </a:p>
          <a:p>
            <a:r>
              <a:rPr lang="en-US" noProof="0" dirty="0"/>
              <a:t>Add economic &amp; social indicators</a:t>
            </a:r>
          </a:p>
          <a:p>
            <a:r>
              <a:rPr lang="en-US" noProof="0" dirty="0"/>
              <a:t>Explore a dynamic EEMRIO framework</a:t>
            </a:r>
          </a:p>
        </p:txBody>
      </p:sp>
    </p:spTree>
    <p:extLst>
      <p:ext uri="{BB962C8B-B14F-4D97-AF65-F5344CB8AC3E}">
        <p14:creationId xmlns:p14="http://schemas.microsoft.com/office/powerpoint/2010/main" val="1727419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1652-5BFA-251B-F710-490D22A33ECB}"/>
              </a:ext>
            </a:extLst>
          </p:cNvPr>
          <p:cNvSpPr>
            <a:spLocks noGrp="1"/>
          </p:cNvSpPr>
          <p:nvPr>
            <p:ph type="title"/>
          </p:nvPr>
        </p:nvSpPr>
        <p:spPr/>
        <p:txBody>
          <a:bodyPr/>
          <a:lstStyle/>
          <a:p>
            <a:r>
              <a:rPr lang="en-US" noProof="0" dirty="0"/>
              <a:t>Appendix</a:t>
            </a:r>
          </a:p>
        </p:txBody>
      </p:sp>
      <p:sp>
        <p:nvSpPr>
          <p:cNvPr id="3" name="Text Placeholder 2">
            <a:extLst>
              <a:ext uri="{FF2B5EF4-FFF2-40B4-BE49-F238E27FC236}">
                <a16:creationId xmlns:a16="http://schemas.microsoft.com/office/drawing/2014/main" id="{78B910C3-D0E5-15BE-9C09-B636052706F0}"/>
              </a:ext>
            </a:extLst>
          </p:cNvPr>
          <p:cNvSpPr>
            <a:spLocks noGrp="1"/>
          </p:cNvSpPr>
          <p:nvPr>
            <p:ph type="body" idx="1"/>
          </p:nvPr>
        </p:nvSpPr>
        <p:spPr/>
        <p:txBody>
          <a:bodyPr/>
          <a:lstStyle/>
          <a:p>
            <a:endParaRPr lang="en-US" noProof="0" dirty="0"/>
          </a:p>
        </p:txBody>
      </p:sp>
      <p:sp>
        <p:nvSpPr>
          <p:cNvPr id="4" name="Picture Placeholder 3">
            <a:extLst>
              <a:ext uri="{FF2B5EF4-FFF2-40B4-BE49-F238E27FC236}">
                <a16:creationId xmlns:a16="http://schemas.microsoft.com/office/drawing/2014/main" id="{43D86B45-75DA-0BD0-EA4B-55EB9017A155}"/>
              </a:ext>
            </a:extLst>
          </p:cNvPr>
          <p:cNvSpPr>
            <a:spLocks noGrp="1"/>
          </p:cNvSpPr>
          <p:nvPr>
            <p:ph type="pic" sz="quarter" idx="14"/>
          </p:nvPr>
        </p:nvSpPr>
        <p:spPr/>
        <p:txBody>
          <a:bodyPr/>
          <a:lstStyle/>
          <a:p>
            <a:endParaRPr lang="en-US" noProof="0" dirty="0"/>
          </a:p>
        </p:txBody>
      </p:sp>
      <p:sp>
        <p:nvSpPr>
          <p:cNvPr id="5" name="Text Placeholder 4">
            <a:extLst>
              <a:ext uri="{FF2B5EF4-FFF2-40B4-BE49-F238E27FC236}">
                <a16:creationId xmlns:a16="http://schemas.microsoft.com/office/drawing/2014/main" id="{2A60212A-86A2-88D5-B7B9-5A0949CF7E76}"/>
              </a:ext>
            </a:extLst>
          </p:cNvPr>
          <p:cNvSpPr>
            <a:spLocks noGrp="1"/>
          </p:cNvSpPr>
          <p:nvPr>
            <p:ph type="body" sz="quarter" idx="15"/>
          </p:nvPr>
        </p:nvSpPr>
        <p:spPr/>
        <p:txBody>
          <a:bodyPr/>
          <a:lstStyle/>
          <a:p>
            <a:endParaRPr lang="en-US" noProof="0" dirty="0"/>
          </a:p>
        </p:txBody>
      </p:sp>
    </p:spTree>
    <p:extLst>
      <p:ext uri="{BB962C8B-B14F-4D97-AF65-F5344CB8AC3E}">
        <p14:creationId xmlns:p14="http://schemas.microsoft.com/office/powerpoint/2010/main" val="253437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992E-0EBA-E284-A07E-84B2C93D545F}"/>
              </a:ext>
            </a:extLst>
          </p:cNvPr>
          <p:cNvSpPr>
            <a:spLocks noGrp="1"/>
          </p:cNvSpPr>
          <p:nvPr>
            <p:ph type="title"/>
          </p:nvPr>
        </p:nvSpPr>
        <p:spPr/>
        <p:txBody>
          <a:bodyPr/>
          <a:lstStyle/>
          <a:p>
            <a:r>
              <a:rPr lang="en-US" noProof="0" dirty="0"/>
              <a:t>Methodology</a:t>
            </a:r>
          </a:p>
        </p:txBody>
      </p:sp>
      <p:sp>
        <p:nvSpPr>
          <p:cNvPr id="8" name="Rectangle: Rounded Corners 7">
            <a:extLst>
              <a:ext uri="{FF2B5EF4-FFF2-40B4-BE49-F238E27FC236}">
                <a16:creationId xmlns:a16="http://schemas.microsoft.com/office/drawing/2014/main" id="{B190C179-A4D1-BF54-6FBF-A4FD970554D1}"/>
              </a:ext>
            </a:extLst>
          </p:cNvPr>
          <p:cNvSpPr/>
          <p:nvPr/>
        </p:nvSpPr>
        <p:spPr>
          <a:xfrm>
            <a:off x="1673265" y="1984108"/>
            <a:ext cx="4014651" cy="528165"/>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noProof="0" dirty="0"/>
          </a:p>
        </p:txBody>
      </p:sp>
      <p:sp>
        <p:nvSpPr>
          <p:cNvPr id="9" name="Content Placeholder 7">
            <a:extLst>
              <a:ext uri="{FF2B5EF4-FFF2-40B4-BE49-F238E27FC236}">
                <a16:creationId xmlns:a16="http://schemas.microsoft.com/office/drawing/2014/main" id="{E77DEBD3-9B53-83D4-ED63-27F706AA28F0}"/>
              </a:ext>
            </a:extLst>
          </p:cNvPr>
          <p:cNvSpPr txBox="1">
            <a:spLocks/>
          </p:cNvSpPr>
          <p:nvPr/>
        </p:nvSpPr>
        <p:spPr>
          <a:xfrm>
            <a:off x="1673265" y="2079902"/>
            <a:ext cx="4014651" cy="330932"/>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sz="1600" b="1" noProof="0" dirty="0"/>
              <a:t>Material Flow Analysis</a:t>
            </a:r>
          </a:p>
        </p:txBody>
      </p:sp>
      <p:sp>
        <p:nvSpPr>
          <p:cNvPr id="10" name="Content Placeholder 7">
            <a:extLst>
              <a:ext uri="{FF2B5EF4-FFF2-40B4-BE49-F238E27FC236}">
                <a16:creationId xmlns:a16="http://schemas.microsoft.com/office/drawing/2014/main" id="{199B4542-8520-CDFF-D13C-4827590AE5E4}"/>
              </a:ext>
            </a:extLst>
          </p:cNvPr>
          <p:cNvSpPr txBox="1">
            <a:spLocks/>
          </p:cNvSpPr>
          <p:nvPr/>
        </p:nvSpPr>
        <p:spPr>
          <a:xfrm>
            <a:off x="1091136" y="2079903"/>
            <a:ext cx="404950" cy="330931"/>
          </a:xfrm>
          <a:prstGeom prst="rect">
            <a:avLst/>
          </a:prstGeom>
        </p:spPr>
        <p:txBody>
          <a:bodyPr vert="horz" lIns="91440" tIns="45720" rIns="91440" bIns="45720" rtlCol="0">
            <a:normAutofit fontScale="92500"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noProof="0" dirty="0">
                <a:solidFill>
                  <a:schemeClr val="accent5">
                    <a:lumMod val="75000"/>
                  </a:schemeClr>
                </a:solidFill>
              </a:rPr>
              <a:t>1.</a:t>
            </a:r>
          </a:p>
        </p:txBody>
      </p:sp>
      <p:sp>
        <p:nvSpPr>
          <p:cNvPr id="14" name="Content Placeholder 7">
            <a:extLst>
              <a:ext uri="{FF2B5EF4-FFF2-40B4-BE49-F238E27FC236}">
                <a16:creationId xmlns:a16="http://schemas.microsoft.com/office/drawing/2014/main" id="{C3619717-6B86-82C6-6E13-513498B40A59}"/>
              </a:ext>
            </a:extLst>
          </p:cNvPr>
          <p:cNvSpPr txBox="1">
            <a:spLocks/>
          </p:cNvSpPr>
          <p:nvPr/>
        </p:nvSpPr>
        <p:spPr>
          <a:xfrm>
            <a:off x="1093760" y="2992980"/>
            <a:ext cx="404950" cy="330931"/>
          </a:xfrm>
          <a:prstGeom prst="rect">
            <a:avLst/>
          </a:prstGeom>
        </p:spPr>
        <p:txBody>
          <a:bodyPr vert="horz" lIns="91440" tIns="45720" rIns="91440" bIns="45720" rtlCol="0">
            <a:normAutofit fontScale="92500"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noProof="0" dirty="0">
                <a:solidFill>
                  <a:schemeClr val="accent5">
                    <a:lumMod val="75000"/>
                  </a:schemeClr>
                </a:solidFill>
              </a:rPr>
              <a:t>2.</a:t>
            </a:r>
          </a:p>
        </p:txBody>
      </p:sp>
      <p:sp>
        <p:nvSpPr>
          <p:cNvPr id="18" name="Content Placeholder 7">
            <a:extLst>
              <a:ext uri="{FF2B5EF4-FFF2-40B4-BE49-F238E27FC236}">
                <a16:creationId xmlns:a16="http://schemas.microsoft.com/office/drawing/2014/main" id="{A89BB016-3C08-A995-2B96-2CFB769DBCF5}"/>
              </a:ext>
            </a:extLst>
          </p:cNvPr>
          <p:cNvSpPr txBox="1">
            <a:spLocks/>
          </p:cNvSpPr>
          <p:nvPr/>
        </p:nvSpPr>
        <p:spPr>
          <a:xfrm>
            <a:off x="1099691" y="3905128"/>
            <a:ext cx="404950" cy="330931"/>
          </a:xfrm>
          <a:prstGeom prst="rect">
            <a:avLst/>
          </a:prstGeom>
        </p:spPr>
        <p:txBody>
          <a:bodyPr vert="horz" lIns="91440" tIns="45720" rIns="91440" bIns="45720" rtlCol="0">
            <a:normAutofit fontScale="92500"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noProof="0" dirty="0">
                <a:solidFill>
                  <a:schemeClr val="accent5">
                    <a:lumMod val="75000"/>
                  </a:schemeClr>
                </a:solidFill>
              </a:rPr>
              <a:t>3.</a:t>
            </a:r>
          </a:p>
        </p:txBody>
      </p:sp>
      <p:sp>
        <p:nvSpPr>
          <p:cNvPr id="13" name="Content Placeholder 7">
            <a:extLst>
              <a:ext uri="{FF2B5EF4-FFF2-40B4-BE49-F238E27FC236}">
                <a16:creationId xmlns:a16="http://schemas.microsoft.com/office/drawing/2014/main" id="{8B24D98A-3638-F572-5CD4-197838D16A9E}"/>
              </a:ext>
            </a:extLst>
          </p:cNvPr>
          <p:cNvSpPr txBox="1">
            <a:spLocks/>
          </p:cNvSpPr>
          <p:nvPr/>
        </p:nvSpPr>
        <p:spPr>
          <a:xfrm>
            <a:off x="1675887" y="3016448"/>
            <a:ext cx="4014651" cy="289351"/>
          </a:xfrm>
          <a:prstGeom prst="rect">
            <a:avLst/>
          </a:prstGeom>
        </p:spPr>
        <p:txBody>
          <a:bodyPr vert="horz" lIns="91440" tIns="45720" rIns="91440" bIns="45720" rtlCol="0">
            <a:normAutofit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600"/>
              </a:spcAft>
              <a:buClr>
                <a:srgbClr val="41D9F9"/>
              </a:buClr>
              <a:buSzTx/>
              <a:buNone/>
              <a:tabLst/>
              <a:defRPr/>
            </a:pPr>
            <a:r>
              <a:rPr kumimoji="0" lang="en-US" sz="1600" b="1" i="0" u="none" strike="noStrike" kern="1200" cap="none" spc="0" normalizeH="0" baseline="0" noProof="0" dirty="0">
                <a:ln>
                  <a:noFill/>
                </a:ln>
                <a:solidFill>
                  <a:srgbClr val="002E56"/>
                </a:solidFill>
                <a:effectLst/>
                <a:uLnTx/>
                <a:uFillTx/>
                <a:latin typeface="Arial"/>
                <a:ea typeface="+mn-ea"/>
                <a:cs typeface="+mn-cs"/>
              </a:rPr>
              <a:t>Dynamic Stock-Flow Model</a:t>
            </a:r>
            <a:endParaRPr lang="en-US" sz="1400" b="1" noProof="0" dirty="0"/>
          </a:p>
        </p:txBody>
      </p:sp>
      <p:sp>
        <p:nvSpPr>
          <p:cNvPr id="21" name="Rectangle: Rounded Corners 20">
            <a:extLst>
              <a:ext uri="{FF2B5EF4-FFF2-40B4-BE49-F238E27FC236}">
                <a16:creationId xmlns:a16="http://schemas.microsoft.com/office/drawing/2014/main" id="{0BED5C05-8D14-F718-95DB-F87D23F3B866}"/>
              </a:ext>
            </a:extLst>
          </p:cNvPr>
          <p:cNvSpPr/>
          <p:nvPr/>
        </p:nvSpPr>
        <p:spPr>
          <a:xfrm>
            <a:off x="1675888" y="2904260"/>
            <a:ext cx="4014651" cy="528165"/>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noProof="0" dirty="0"/>
          </a:p>
        </p:txBody>
      </p:sp>
      <p:sp>
        <p:nvSpPr>
          <p:cNvPr id="22" name="Content Placeholder 7">
            <a:extLst>
              <a:ext uri="{FF2B5EF4-FFF2-40B4-BE49-F238E27FC236}">
                <a16:creationId xmlns:a16="http://schemas.microsoft.com/office/drawing/2014/main" id="{E22ACB2C-0C79-9856-3EEC-8618784B55C4}"/>
              </a:ext>
            </a:extLst>
          </p:cNvPr>
          <p:cNvSpPr txBox="1">
            <a:spLocks/>
          </p:cNvSpPr>
          <p:nvPr/>
        </p:nvSpPr>
        <p:spPr>
          <a:xfrm>
            <a:off x="1698998" y="3947512"/>
            <a:ext cx="4014651" cy="288547"/>
          </a:xfrm>
          <a:prstGeom prst="rect">
            <a:avLst/>
          </a:prstGeom>
        </p:spPr>
        <p:txBody>
          <a:bodyPr vert="horz" lIns="91440" tIns="45720" rIns="91440" bIns="45720" rtlCol="0">
            <a:normAutofit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600"/>
              </a:spcAft>
              <a:buClr>
                <a:srgbClr val="41D9F9"/>
              </a:buClr>
              <a:buSzTx/>
              <a:buNone/>
              <a:tabLst/>
              <a:defRPr/>
            </a:pPr>
            <a:r>
              <a:rPr kumimoji="0" lang="en-US" sz="1600" b="1" i="0" u="none" strike="noStrike" kern="1200" cap="none" spc="0" normalizeH="0" baseline="0" noProof="0" dirty="0">
                <a:ln>
                  <a:noFill/>
                </a:ln>
                <a:solidFill>
                  <a:srgbClr val="002E56"/>
                </a:solidFill>
                <a:effectLst/>
                <a:uLnTx/>
                <a:uFillTx/>
                <a:latin typeface="Arial"/>
                <a:ea typeface="+mn-ea"/>
                <a:cs typeface="+mn-cs"/>
              </a:rPr>
              <a:t>Policy scenarios</a:t>
            </a:r>
            <a:endParaRPr lang="en-US" sz="1400" b="1" noProof="0" dirty="0"/>
          </a:p>
        </p:txBody>
      </p:sp>
      <p:sp>
        <p:nvSpPr>
          <p:cNvPr id="23" name="Rectangle: Rounded Corners 22">
            <a:extLst>
              <a:ext uri="{FF2B5EF4-FFF2-40B4-BE49-F238E27FC236}">
                <a16:creationId xmlns:a16="http://schemas.microsoft.com/office/drawing/2014/main" id="{2B67AC52-132F-5C76-D360-66704E9CB37C}"/>
              </a:ext>
            </a:extLst>
          </p:cNvPr>
          <p:cNvSpPr/>
          <p:nvPr/>
        </p:nvSpPr>
        <p:spPr>
          <a:xfrm>
            <a:off x="1675888" y="3827404"/>
            <a:ext cx="4014651" cy="528165"/>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noProof="0" dirty="0"/>
          </a:p>
        </p:txBody>
      </p:sp>
      <p:sp>
        <p:nvSpPr>
          <p:cNvPr id="24" name="Content Placeholder 7">
            <a:extLst>
              <a:ext uri="{FF2B5EF4-FFF2-40B4-BE49-F238E27FC236}">
                <a16:creationId xmlns:a16="http://schemas.microsoft.com/office/drawing/2014/main" id="{326627A7-7A11-EB9D-1E6E-AC2473466854}"/>
              </a:ext>
            </a:extLst>
          </p:cNvPr>
          <p:cNvSpPr txBox="1">
            <a:spLocks/>
          </p:cNvSpPr>
          <p:nvPr/>
        </p:nvSpPr>
        <p:spPr>
          <a:xfrm>
            <a:off x="1722108" y="4870058"/>
            <a:ext cx="4014651" cy="288547"/>
          </a:xfrm>
          <a:prstGeom prst="rect">
            <a:avLst/>
          </a:prstGeom>
        </p:spPr>
        <p:txBody>
          <a:bodyPr vert="horz" lIns="91440" tIns="45720" rIns="91440" bIns="45720" rtlCol="0">
            <a:normAutofit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600"/>
              </a:spcAft>
              <a:buClr>
                <a:srgbClr val="41D9F9"/>
              </a:buClr>
              <a:buSzTx/>
              <a:buNone/>
              <a:tabLst/>
              <a:defRPr/>
            </a:pPr>
            <a:r>
              <a:rPr kumimoji="0" lang="en-US" sz="1600" b="1" i="0" u="none" strike="noStrike" kern="1200" cap="none" spc="0" normalizeH="0" baseline="0" noProof="0" dirty="0">
                <a:ln>
                  <a:noFill/>
                </a:ln>
                <a:solidFill>
                  <a:srgbClr val="002E56"/>
                </a:solidFill>
                <a:effectLst/>
                <a:uLnTx/>
                <a:uFillTx/>
                <a:latin typeface="Arial"/>
                <a:ea typeface="+mn-ea"/>
                <a:cs typeface="+mn-cs"/>
              </a:rPr>
              <a:t>Extended EEMRIO model</a:t>
            </a:r>
            <a:endParaRPr lang="en-US" sz="1400" b="1" noProof="0" dirty="0"/>
          </a:p>
        </p:txBody>
      </p:sp>
      <p:sp>
        <p:nvSpPr>
          <p:cNvPr id="25" name="Rectangle: Rounded Corners 24">
            <a:extLst>
              <a:ext uri="{FF2B5EF4-FFF2-40B4-BE49-F238E27FC236}">
                <a16:creationId xmlns:a16="http://schemas.microsoft.com/office/drawing/2014/main" id="{2D887CF6-6B82-C366-2E6A-1D545DE772B2}"/>
              </a:ext>
            </a:extLst>
          </p:cNvPr>
          <p:cNvSpPr/>
          <p:nvPr/>
        </p:nvSpPr>
        <p:spPr>
          <a:xfrm>
            <a:off x="1698998" y="4750548"/>
            <a:ext cx="4014651" cy="528165"/>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noProof="0" dirty="0"/>
          </a:p>
        </p:txBody>
      </p:sp>
      <p:sp>
        <p:nvSpPr>
          <p:cNvPr id="30" name="Content Placeholder 7">
            <a:extLst>
              <a:ext uri="{FF2B5EF4-FFF2-40B4-BE49-F238E27FC236}">
                <a16:creationId xmlns:a16="http://schemas.microsoft.com/office/drawing/2014/main" id="{65F3AA01-99F7-5B96-055B-25234E309F85}"/>
              </a:ext>
            </a:extLst>
          </p:cNvPr>
          <p:cNvSpPr txBox="1">
            <a:spLocks/>
          </p:cNvSpPr>
          <p:nvPr/>
        </p:nvSpPr>
        <p:spPr>
          <a:xfrm>
            <a:off x="1091136" y="4848865"/>
            <a:ext cx="404950" cy="330931"/>
          </a:xfrm>
          <a:prstGeom prst="rect">
            <a:avLst/>
          </a:prstGeom>
        </p:spPr>
        <p:txBody>
          <a:bodyPr vert="horz" lIns="91440" tIns="45720" rIns="91440" bIns="45720" rtlCol="0">
            <a:normAutofit fontScale="92500"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noProof="0" dirty="0">
                <a:solidFill>
                  <a:schemeClr val="accent5">
                    <a:lumMod val="75000"/>
                  </a:schemeClr>
                </a:solidFill>
              </a:rPr>
              <a:t>4.</a:t>
            </a:r>
          </a:p>
        </p:txBody>
      </p:sp>
      <p:cxnSp>
        <p:nvCxnSpPr>
          <p:cNvPr id="38" name="Straight Arrow Connector 37">
            <a:extLst>
              <a:ext uri="{FF2B5EF4-FFF2-40B4-BE49-F238E27FC236}">
                <a16:creationId xmlns:a16="http://schemas.microsoft.com/office/drawing/2014/main" id="{9D33332F-86A0-AB5A-29F2-204E484D43FC}"/>
              </a:ext>
            </a:extLst>
          </p:cNvPr>
          <p:cNvCxnSpPr>
            <a:cxnSpLocks/>
          </p:cNvCxnSpPr>
          <p:nvPr/>
        </p:nvCxnSpPr>
        <p:spPr>
          <a:xfrm>
            <a:off x="3683214" y="4358561"/>
            <a:ext cx="0" cy="391987"/>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id="{295ECB5A-9C83-1AE2-1D62-107D0D8CD1AE}"/>
              </a:ext>
            </a:extLst>
          </p:cNvPr>
          <p:cNvCxnSpPr>
            <a:cxnSpLocks/>
          </p:cNvCxnSpPr>
          <p:nvPr/>
        </p:nvCxnSpPr>
        <p:spPr>
          <a:xfrm>
            <a:off x="3683214" y="3432425"/>
            <a:ext cx="0" cy="391987"/>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2D306A35-8BBA-9DC8-E436-E063221B88E0}"/>
              </a:ext>
            </a:extLst>
          </p:cNvPr>
          <p:cNvCxnSpPr>
            <a:cxnSpLocks/>
          </p:cNvCxnSpPr>
          <p:nvPr/>
        </p:nvCxnSpPr>
        <p:spPr>
          <a:xfrm>
            <a:off x="3680590" y="2512273"/>
            <a:ext cx="0" cy="391987"/>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16" name="Content Placeholder 7">
            <a:extLst>
              <a:ext uri="{FF2B5EF4-FFF2-40B4-BE49-F238E27FC236}">
                <a16:creationId xmlns:a16="http://schemas.microsoft.com/office/drawing/2014/main" id="{5B0CA391-18E3-A1E6-03B4-8F78850AFB03}"/>
              </a:ext>
            </a:extLst>
          </p:cNvPr>
          <p:cNvSpPr txBox="1">
            <a:spLocks/>
          </p:cNvSpPr>
          <p:nvPr/>
        </p:nvSpPr>
        <p:spPr>
          <a:xfrm>
            <a:off x="1745218" y="5790210"/>
            <a:ext cx="4014651" cy="288547"/>
          </a:xfrm>
          <a:prstGeom prst="rect">
            <a:avLst/>
          </a:prstGeom>
        </p:spPr>
        <p:txBody>
          <a:bodyPr vert="horz" lIns="91440" tIns="45720" rIns="91440" bIns="45720" rtlCol="0">
            <a:normAutofit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600"/>
              </a:spcAft>
              <a:buClr>
                <a:srgbClr val="41D9F9"/>
              </a:buClr>
              <a:buSzTx/>
              <a:buNone/>
              <a:tabLst/>
              <a:defRPr/>
            </a:pPr>
            <a:r>
              <a:rPr lang="en-US" sz="1600" b="1" noProof="0" dirty="0">
                <a:solidFill>
                  <a:srgbClr val="002E56"/>
                </a:solidFill>
                <a:latin typeface="Arial"/>
              </a:rPr>
              <a:t>Environmental i</a:t>
            </a:r>
            <a:r>
              <a:rPr kumimoji="0" lang="en-US" sz="1600" b="1" i="0" u="none" strike="noStrike" kern="1200" cap="none" spc="0" normalizeH="0" baseline="0" noProof="0" dirty="0">
                <a:ln>
                  <a:noFill/>
                </a:ln>
                <a:solidFill>
                  <a:srgbClr val="002E56"/>
                </a:solidFill>
                <a:effectLst/>
                <a:uLnTx/>
                <a:uFillTx/>
                <a:latin typeface="Arial"/>
                <a:ea typeface="+mn-ea"/>
                <a:cs typeface="+mn-cs"/>
              </a:rPr>
              <a:t>mpact assessment</a:t>
            </a:r>
            <a:endParaRPr lang="en-US" sz="1400" b="1" noProof="0" dirty="0"/>
          </a:p>
        </p:txBody>
      </p:sp>
      <p:sp>
        <p:nvSpPr>
          <p:cNvPr id="17" name="Rectangle: Rounded Corners 16">
            <a:extLst>
              <a:ext uri="{FF2B5EF4-FFF2-40B4-BE49-F238E27FC236}">
                <a16:creationId xmlns:a16="http://schemas.microsoft.com/office/drawing/2014/main" id="{AA0889E0-98AD-7948-8448-062F38F77B5D}"/>
              </a:ext>
            </a:extLst>
          </p:cNvPr>
          <p:cNvSpPr/>
          <p:nvPr/>
        </p:nvSpPr>
        <p:spPr>
          <a:xfrm>
            <a:off x="1722108" y="5670700"/>
            <a:ext cx="4014651" cy="528165"/>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noProof="0" dirty="0"/>
          </a:p>
        </p:txBody>
      </p:sp>
      <p:sp>
        <p:nvSpPr>
          <p:cNvPr id="19" name="Content Placeholder 7">
            <a:extLst>
              <a:ext uri="{FF2B5EF4-FFF2-40B4-BE49-F238E27FC236}">
                <a16:creationId xmlns:a16="http://schemas.microsoft.com/office/drawing/2014/main" id="{138535AE-1965-1E55-FFE3-49971C4C6AC4}"/>
              </a:ext>
            </a:extLst>
          </p:cNvPr>
          <p:cNvSpPr txBox="1">
            <a:spLocks/>
          </p:cNvSpPr>
          <p:nvPr/>
        </p:nvSpPr>
        <p:spPr>
          <a:xfrm>
            <a:off x="1114246" y="5769017"/>
            <a:ext cx="404950" cy="330931"/>
          </a:xfrm>
          <a:prstGeom prst="rect">
            <a:avLst/>
          </a:prstGeom>
        </p:spPr>
        <p:txBody>
          <a:bodyPr vert="horz" lIns="91440" tIns="45720" rIns="91440" bIns="45720" rtlCol="0">
            <a:normAutofit fontScale="92500"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noProof="0" dirty="0">
                <a:solidFill>
                  <a:schemeClr val="accent5">
                    <a:lumMod val="75000"/>
                  </a:schemeClr>
                </a:solidFill>
              </a:rPr>
              <a:t>5.</a:t>
            </a:r>
          </a:p>
        </p:txBody>
      </p:sp>
      <p:cxnSp>
        <p:nvCxnSpPr>
          <p:cNvPr id="20" name="Straight Arrow Connector 19">
            <a:extLst>
              <a:ext uri="{FF2B5EF4-FFF2-40B4-BE49-F238E27FC236}">
                <a16:creationId xmlns:a16="http://schemas.microsoft.com/office/drawing/2014/main" id="{A18CA816-80FA-E62C-D402-3757F78EC3F0}"/>
              </a:ext>
            </a:extLst>
          </p:cNvPr>
          <p:cNvCxnSpPr>
            <a:cxnSpLocks/>
          </p:cNvCxnSpPr>
          <p:nvPr/>
        </p:nvCxnSpPr>
        <p:spPr>
          <a:xfrm>
            <a:off x="3706324" y="5278713"/>
            <a:ext cx="0" cy="391987"/>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26" name="Content Placeholder 6">
            <a:extLst>
              <a:ext uri="{FF2B5EF4-FFF2-40B4-BE49-F238E27FC236}">
                <a16:creationId xmlns:a16="http://schemas.microsoft.com/office/drawing/2014/main" id="{53D553FA-7885-7EB2-79B0-594EDE781B64}"/>
              </a:ext>
            </a:extLst>
          </p:cNvPr>
          <p:cNvSpPr>
            <a:spLocks noGrp="1"/>
          </p:cNvSpPr>
          <p:nvPr>
            <p:ph idx="1"/>
          </p:nvPr>
        </p:nvSpPr>
        <p:spPr>
          <a:xfrm>
            <a:off x="1059468" y="1388166"/>
            <a:ext cx="6644063" cy="366889"/>
          </a:xfrm>
        </p:spPr>
        <p:txBody>
          <a:bodyPr>
            <a:normAutofit/>
          </a:bodyPr>
          <a:lstStyle/>
          <a:p>
            <a:pPr marL="44450" indent="0">
              <a:buNone/>
            </a:pPr>
            <a:r>
              <a:rPr lang="en-US" sz="1600" b="1" noProof="0" dirty="0"/>
              <a:t>Case study: Electronic and Electrical Equipment (EEE) in Flanders</a:t>
            </a:r>
            <a:endParaRPr lang="en-US" sz="1400" noProof="0" dirty="0"/>
          </a:p>
          <a:p>
            <a:pPr lvl="2"/>
            <a:endParaRPr lang="en-US" sz="1400" noProof="0" dirty="0"/>
          </a:p>
          <a:p>
            <a:pPr lvl="2"/>
            <a:endParaRPr lang="en-US" sz="1400" noProof="0" dirty="0"/>
          </a:p>
          <a:p>
            <a:pPr lvl="1"/>
            <a:endParaRPr lang="en-US" sz="1600" noProof="0" dirty="0"/>
          </a:p>
        </p:txBody>
      </p:sp>
      <p:cxnSp>
        <p:nvCxnSpPr>
          <p:cNvPr id="4" name="Straight Connector 3">
            <a:extLst>
              <a:ext uri="{FF2B5EF4-FFF2-40B4-BE49-F238E27FC236}">
                <a16:creationId xmlns:a16="http://schemas.microsoft.com/office/drawing/2014/main" id="{83C7837D-4094-26BF-9ECF-2CE763C5B8DD}"/>
              </a:ext>
            </a:extLst>
          </p:cNvPr>
          <p:cNvCxnSpPr>
            <a:cxnSpLocks/>
          </p:cNvCxnSpPr>
          <p:nvPr/>
        </p:nvCxnSpPr>
        <p:spPr>
          <a:xfrm>
            <a:off x="1181100" y="1691555"/>
            <a:ext cx="6497031" cy="0"/>
          </a:xfrm>
          <a:prstGeom prst="line">
            <a:avLst/>
          </a:prstGeom>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426550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B94A5-71FE-2EB1-C63A-6F6AB9D5F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DAD82-1630-555B-ABC0-94C6F0CC1BED}"/>
              </a:ext>
            </a:extLst>
          </p:cNvPr>
          <p:cNvSpPr>
            <a:spLocks noGrp="1"/>
          </p:cNvSpPr>
          <p:nvPr>
            <p:ph type="title"/>
          </p:nvPr>
        </p:nvSpPr>
        <p:spPr/>
        <p:txBody>
          <a:bodyPr/>
          <a:lstStyle/>
          <a:p>
            <a:r>
              <a:rPr lang="en-US" noProof="0" dirty="0"/>
              <a:t>Dynamic stock-flow model</a:t>
            </a:r>
          </a:p>
        </p:txBody>
      </p:sp>
      <p:sp>
        <p:nvSpPr>
          <p:cNvPr id="3" name="Content Placeholder 2">
            <a:extLst>
              <a:ext uri="{FF2B5EF4-FFF2-40B4-BE49-F238E27FC236}">
                <a16:creationId xmlns:a16="http://schemas.microsoft.com/office/drawing/2014/main" id="{F8EC4D20-0EB4-E291-CCA2-20FBA38ED11B}"/>
              </a:ext>
            </a:extLst>
          </p:cNvPr>
          <p:cNvSpPr>
            <a:spLocks noGrp="1"/>
          </p:cNvSpPr>
          <p:nvPr>
            <p:ph idx="1"/>
          </p:nvPr>
        </p:nvSpPr>
        <p:spPr/>
        <p:txBody>
          <a:bodyPr/>
          <a:lstStyle/>
          <a:p>
            <a:r>
              <a:rPr lang="en-US" b="1" noProof="0" dirty="0"/>
              <a:t>Purpose</a:t>
            </a:r>
          </a:p>
          <a:p>
            <a:pPr lvl="1"/>
            <a:r>
              <a:rPr lang="en-US" noProof="0" dirty="0"/>
              <a:t>Projecting the evolution of EEE stocks and flows up to 2050</a:t>
            </a:r>
          </a:p>
          <a:p>
            <a:r>
              <a:rPr lang="en-US" b="1" noProof="0" dirty="0"/>
              <a:t>Conceptual approach</a:t>
            </a:r>
          </a:p>
          <a:p>
            <a:pPr lvl="1"/>
            <a:r>
              <a:rPr lang="en-US" noProof="0" dirty="0"/>
              <a:t>POM → In-use stock → Waste generated (WG)</a:t>
            </a:r>
          </a:p>
          <a:p>
            <a:pPr lvl="2"/>
            <a:r>
              <a:rPr lang="en-US" noProof="0" dirty="0"/>
              <a:t>Timing is determined by product lifetime distributions</a:t>
            </a:r>
          </a:p>
          <a:p>
            <a:pPr lvl="1"/>
            <a:r>
              <a:rPr lang="en-US" noProof="0" dirty="0"/>
              <a:t>Links market dynamics, consumer stock, waste generation and treatment</a:t>
            </a:r>
          </a:p>
          <a:p>
            <a:pPr lvl="1"/>
            <a:r>
              <a:rPr lang="en-US" noProof="0" dirty="0"/>
              <a:t>Allows the calculation of historic trends and future projections</a:t>
            </a:r>
          </a:p>
          <a:p>
            <a:r>
              <a:rPr lang="en-US" b="1" noProof="0" dirty="0"/>
              <a:t>Data</a:t>
            </a:r>
            <a:r>
              <a:rPr lang="en-US" noProof="0" dirty="0"/>
              <a:t> </a:t>
            </a:r>
            <a:r>
              <a:rPr lang="en-US" b="1" noProof="0" dirty="0"/>
              <a:t>sources</a:t>
            </a:r>
          </a:p>
          <a:p>
            <a:pPr lvl="1"/>
            <a:r>
              <a:rPr lang="en-US" noProof="0" dirty="0"/>
              <a:t>WEEE Calculation tool (POM, Weibull parameters &amp; waste generated)</a:t>
            </a:r>
          </a:p>
          <a:p>
            <a:pPr lvl="1"/>
            <a:r>
              <a:rPr lang="en-US" noProof="0" dirty="0"/>
              <a:t> Federal Planning Bureau of Belgium (Population and household forecasts)</a:t>
            </a:r>
          </a:p>
          <a:p>
            <a:pPr lvl="1"/>
            <a:r>
              <a:rPr lang="en-US" noProof="0" dirty="0" err="1"/>
              <a:t>Recupel</a:t>
            </a:r>
            <a:r>
              <a:rPr lang="en-US" noProof="0" dirty="0"/>
              <a:t> (Downstream waste treatment and material composition)</a:t>
            </a:r>
          </a:p>
        </p:txBody>
      </p:sp>
      <p:sp>
        <p:nvSpPr>
          <p:cNvPr id="4" name="Text Placeholder 3">
            <a:extLst>
              <a:ext uri="{FF2B5EF4-FFF2-40B4-BE49-F238E27FC236}">
                <a16:creationId xmlns:a16="http://schemas.microsoft.com/office/drawing/2014/main" id="{0F6D88AF-B40E-4CC7-FACD-A10E9A1E9FCF}"/>
              </a:ext>
            </a:extLst>
          </p:cNvPr>
          <p:cNvSpPr>
            <a:spLocks noGrp="1"/>
          </p:cNvSpPr>
          <p:nvPr>
            <p:ph type="body" idx="13"/>
          </p:nvPr>
        </p:nvSpPr>
        <p:spPr/>
        <p:txBody>
          <a:bodyPr/>
          <a:lstStyle/>
          <a:p>
            <a:r>
              <a:rPr lang="en-US" noProof="0" dirty="0"/>
              <a:t>Approach</a:t>
            </a:r>
          </a:p>
        </p:txBody>
      </p:sp>
    </p:spTree>
    <p:extLst>
      <p:ext uri="{BB962C8B-B14F-4D97-AF65-F5344CB8AC3E}">
        <p14:creationId xmlns:p14="http://schemas.microsoft.com/office/powerpoint/2010/main" val="2184545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C3311-02C2-ECB6-C0F8-69CF0F34C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2B93D-5A4B-741B-E1F6-C33E35829BE7}"/>
              </a:ext>
            </a:extLst>
          </p:cNvPr>
          <p:cNvSpPr>
            <a:spLocks noGrp="1"/>
          </p:cNvSpPr>
          <p:nvPr>
            <p:ph type="title"/>
          </p:nvPr>
        </p:nvSpPr>
        <p:spPr/>
        <p:txBody>
          <a:bodyPr/>
          <a:lstStyle/>
          <a:p>
            <a:r>
              <a:rPr lang="en-US" noProof="0" dirty="0"/>
              <a:t>Dynamic stock-flow model</a:t>
            </a:r>
          </a:p>
        </p:txBody>
      </p:sp>
      <p:sp>
        <p:nvSpPr>
          <p:cNvPr id="3" name="Content Placeholder 2">
            <a:extLst>
              <a:ext uri="{FF2B5EF4-FFF2-40B4-BE49-F238E27FC236}">
                <a16:creationId xmlns:a16="http://schemas.microsoft.com/office/drawing/2014/main" id="{B04EF451-6B7C-B095-C9E6-5B9C7A1CE05A}"/>
              </a:ext>
            </a:extLst>
          </p:cNvPr>
          <p:cNvSpPr>
            <a:spLocks noGrp="1"/>
          </p:cNvSpPr>
          <p:nvPr>
            <p:ph idx="1"/>
          </p:nvPr>
        </p:nvSpPr>
        <p:spPr/>
        <p:txBody>
          <a:bodyPr/>
          <a:lstStyle/>
          <a:p>
            <a:r>
              <a:rPr lang="en-US" b="1" noProof="0" dirty="0"/>
              <a:t>Main elements of the dynamic system</a:t>
            </a:r>
          </a:p>
          <a:p>
            <a:pPr lvl="1"/>
            <a:r>
              <a:rPr lang="en-US" b="1" noProof="0" dirty="0"/>
              <a:t>Inflows</a:t>
            </a:r>
            <a:r>
              <a:rPr lang="en-US" noProof="0" dirty="0"/>
              <a:t>: new products placed on the market (POM) and second-hand products re-entering the in-use stock through direct reuse (POM_RU) after waste collection.</a:t>
            </a:r>
          </a:p>
          <a:p>
            <a:pPr lvl="1"/>
            <a:r>
              <a:rPr lang="en-US" b="1" noProof="0" dirty="0"/>
              <a:t>Stock</a:t>
            </a:r>
            <a:r>
              <a:rPr lang="en-US" noProof="0" dirty="0"/>
              <a:t>: the in-use stock of EEE in households and businesses.</a:t>
            </a:r>
          </a:p>
          <a:p>
            <a:pPr lvl="1"/>
            <a:r>
              <a:rPr lang="en-US" b="1" noProof="0" dirty="0"/>
              <a:t>Outflows</a:t>
            </a:r>
            <a:r>
              <a:rPr lang="en-US" noProof="0" dirty="0"/>
              <a:t>: waste generated (WG), which is subsequently collected, reused, or treated.</a:t>
            </a:r>
          </a:p>
          <a:p>
            <a:pPr lvl="1"/>
            <a:r>
              <a:rPr lang="en-US" b="1" noProof="0" dirty="0"/>
              <a:t>Treatment pathways</a:t>
            </a:r>
            <a:r>
              <a:rPr lang="en-US" noProof="0" dirty="0"/>
              <a:t>: direct reuse, material recycling, other material recovery, energy recovery, incineration, and landfill</a:t>
            </a:r>
          </a:p>
          <a:p>
            <a:r>
              <a:rPr lang="en-US" b="1" noProof="0" dirty="0"/>
              <a:t>Estimation of the volume of EEE products put on market</a:t>
            </a:r>
          </a:p>
          <a:p>
            <a:pPr lvl="1"/>
            <a:r>
              <a:rPr lang="en-US" noProof="0" dirty="0"/>
              <a:t>Based on stock changes, waste generation and direct reuse flows.</a:t>
            </a:r>
          </a:p>
          <a:p>
            <a:pPr lvl="1"/>
            <a:r>
              <a:rPr lang="en-US" noProof="0" dirty="0"/>
              <a:t>Direct reuse and waste collection rates are calibrated using </a:t>
            </a:r>
            <a:r>
              <a:rPr lang="en-US" noProof="0" dirty="0" err="1"/>
              <a:t>Recupel</a:t>
            </a:r>
            <a:r>
              <a:rPr lang="en-US" noProof="0" dirty="0"/>
              <a:t> and Eurostat data</a:t>
            </a:r>
          </a:p>
        </p:txBody>
      </p:sp>
      <p:sp>
        <p:nvSpPr>
          <p:cNvPr id="4" name="Text Placeholder 3">
            <a:extLst>
              <a:ext uri="{FF2B5EF4-FFF2-40B4-BE49-F238E27FC236}">
                <a16:creationId xmlns:a16="http://schemas.microsoft.com/office/drawing/2014/main" id="{EFDC9149-90E0-4530-F59E-15063B64FEDC}"/>
              </a:ext>
            </a:extLst>
          </p:cNvPr>
          <p:cNvSpPr>
            <a:spLocks noGrp="1"/>
          </p:cNvSpPr>
          <p:nvPr>
            <p:ph type="body" idx="13"/>
          </p:nvPr>
        </p:nvSpPr>
        <p:spPr/>
        <p:txBody>
          <a:bodyPr/>
          <a:lstStyle/>
          <a:p>
            <a:r>
              <a:rPr lang="en-US" noProof="0" dirty="0"/>
              <a:t>Modelling &amp; lifetime assumptions</a:t>
            </a:r>
          </a:p>
        </p:txBody>
      </p:sp>
    </p:spTree>
    <p:extLst>
      <p:ext uri="{BB962C8B-B14F-4D97-AF65-F5344CB8AC3E}">
        <p14:creationId xmlns:p14="http://schemas.microsoft.com/office/powerpoint/2010/main" val="3445367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C4F2D-BF99-CCD9-217B-AE9B8FA08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0387C3-8FB8-7030-CB0A-E04B37A8911F}"/>
              </a:ext>
            </a:extLst>
          </p:cNvPr>
          <p:cNvSpPr>
            <a:spLocks noGrp="1"/>
          </p:cNvSpPr>
          <p:nvPr>
            <p:ph type="title"/>
          </p:nvPr>
        </p:nvSpPr>
        <p:spPr/>
        <p:txBody>
          <a:bodyPr/>
          <a:lstStyle/>
          <a:p>
            <a:r>
              <a:rPr lang="en-US" noProof="0" dirty="0"/>
              <a:t>Stakeholder workshop</a:t>
            </a:r>
          </a:p>
        </p:txBody>
      </p:sp>
      <p:sp>
        <p:nvSpPr>
          <p:cNvPr id="3" name="Content Placeholder 2">
            <a:extLst>
              <a:ext uri="{FF2B5EF4-FFF2-40B4-BE49-F238E27FC236}">
                <a16:creationId xmlns:a16="http://schemas.microsoft.com/office/drawing/2014/main" id="{6FE6D33D-9A25-2768-9E4F-7B60B2AFF64C}"/>
              </a:ext>
            </a:extLst>
          </p:cNvPr>
          <p:cNvSpPr>
            <a:spLocks noGrp="1"/>
          </p:cNvSpPr>
          <p:nvPr>
            <p:ph idx="1"/>
          </p:nvPr>
        </p:nvSpPr>
        <p:spPr>
          <a:xfrm>
            <a:off x="1033158" y="1316736"/>
            <a:ext cx="10478905" cy="4698121"/>
          </a:xfrm>
        </p:spPr>
        <p:txBody>
          <a:bodyPr/>
          <a:lstStyle/>
          <a:p>
            <a:r>
              <a:rPr lang="en-US" noProof="0" dirty="0"/>
              <a:t>Representation by OVAM, </a:t>
            </a:r>
            <a:r>
              <a:rPr lang="en-US" noProof="0" dirty="0" err="1"/>
              <a:t>Recupel</a:t>
            </a:r>
            <a:r>
              <a:rPr lang="en-US" noProof="0" dirty="0"/>
              <a:t>, PV Cycle Belgium, </a:t>
            </a:r>
            <a:r>
              <a:rPr lang="en-US" noProof="0" dirty="0" err="1"/>
              <a:t>BeWeee</a:t>
            </a:r>
            <a:r>
              <a:rPr lang="en-US" noProof="0" dirty="0"/>
              <a:t>, </a:t>
            </a:r>
            <a:r>
              <a:rPr lang="en-US" noProof="0" dirty="0" err="1"/>
              <a:t>Agoria</a:t>
            </a:r>
            <a:r>
              <a:rPr lang="en-US" noProof="0" dirty="0"/>
              <a:t>, </a:t>
            </a:r>
            <a:r>
              <a:rPr lang="en-US" noProof="0" dirty="0" err="1"/>
              <a:t>Adevinta</a:t>
            </a:r>
            <a:r>
              <a:rPr lang="en-US" noProof="0" dirty="0"/>
              <a:t>, Repair &amp; Share, Herwin, </a:t>
            </a:r>
            <a:r>
              <a:rPr lang="en-US" noProof="0" dirty="0" err="1"/>
              <a:t>Nelectra</a:t>
            </a:r>
            <a:endParaRPr lang="en-US" noProof="0" dirty="0"/>
          </a:p>
          <a:p>
            <a:endParaRPr lang="en-US" noProof="0" dirty="0"/>
          </a:p>
          <a:p>
            <a:r>
              <a:rPr lang="en-US" noProof="0" dirty="0"/>
              <a:t>Validate baseline assumptions for exogenous parameters in stock model</a:t>
            </a:r>
          </a:p>
          <a:p>
            <a:pPr lvl="1"/>
            <a:r>
              <a:rPr lang="en-US" noProof="0" dirty="0"/>
              <a:t>Household stock projections*</a:t>
            </a:r>
          </a:p>
          <a:p>
            <a:pPr lvl="1"/>
            <a:r>
              <a:rPr lang="en-US" noProof="0" dirty="0"/>
              <a:t>Expected service life (new* &amp; reused products**)</a:t>
            </a:r>
          </a:p>
          <a:p>
            <a:pPr lvl="1"/>
            <a:r>
              <a:rPr lang="en-US" noProof="0" dirty="0"/>
              <a:t>% waste collected***</a:t>
            </a:r>
          </a:p>
          <a:p>
            <a:pPr lvl="1"/>
            <a:r>
              <a:rPr lang="en-US" noProof="0" dirty="0"/>
              <a:t>% direct reuse***</a:t>
            </a:r>
          </a:p>
          <a:p>
            <a:pPr lvl="1"/>
            <a:r>
              <a:rPr lang="en-US" noProof="0" dirty="0"/>
              <a:t>% recycled***</a:t>
            </a:r>
          </a:p>
          <a:p>
            <a:endParaRPr lang="en-US" noProof="0" dirty="0"/>
          </a:p>
          <a:p>
            <a:r>
              <a:rPr lang="en-US" noProof="0" dirty="0"/>
              <a:t>Try to quantify impact of CE policy measures for EEE</a:t>
            </a:r>
          </a:p>
          <a:p>
            <a:pPr lvl="1"/>
            <a:r>
              <a:rPr lang="en-US" noProof="0" dirty="0"/>
              <a:t>Proved difficult</a:t>
            </a:r>
          </a:p>
          <a:p>
            <a:pPr lvl="1"/>
            <a:r>
              <a:rPr lang="en-US" noProof="0" dirty="0"/>
              <a:t>Modelled potential changes to exogenous parameters if CE policy measures would be successfully implemented</a:t>
            </a:r>
          </a:p>
          <a:p>
            <a:pPr lvl="1"/>
            <a:endParaRPr lang="en-US" noProof="0" dirty="0"/>
          </a:p>
        </p:txBody>
      </p:sp>
      <p:sp>
        <p:nvSpPr>
          <p:cNvPr id="6" name="TextBox 5">
            <a:extLst>
              <a:ext uri="{FF2B5EF4-FFF2-40B4-BE49-F238E27FC236}">
                <a16:creationId xmlns:a16="http://schemas.microsoft.com/office/drawing/2014/main" id="{51088763-764E-8B6B-74B2-4D367692BD68}"/>
              </a:ext>
            </a:extLst>
          </p:cNvPr>
          <p:cNvSpPr txBox="1"/>
          <p:nvPr/>
        </p:nvSpPr>
        <p:spPr>
          <a:xfrm>
            <a:off x="7590374" y="3118936"/>
            <a:ext cx="3921689" cy="892552"/>
          </a:xfrm>
          <a:prstGeom prst="rect">
            <a:avLst/>
          </a:prstGeom>
          <a:noFill/>
        </p:spPr>
        <p:txBody>
          <a:bodyPr wrap="square" rtlCol="0">
            <a:spAutoFit/>
          </a:bodyPr>
          <a:lstStyle/>
          <a:p>
            <a:pPr>
              <a:spcBef>
                <a:spcPts val="600"/>
              </a:spcBef>
            </a:pPr>
            <a:r>
              <a:rPr lang="en-US" sz="1400" i="1" noProof="0" dirty="0">
                <a:solidFill>
                  <a:schemeClr val="accent1"/>
                </a:solidFill>
              </a:rPr>
              <a:t>* Derived from WEEE Calculation Tool data</a:t>
            </a:r>
          </a:p>
          <a:p>
            <a:pPr>
              <a:spcBef>
                <a:spcPts val="600"/>
              </a:spcBef>
            </a:pPr>
            <a:r>
              <a:rPr lang="en-US" sz="1400" i="1" noProof="0" dirty="0">
                <a:solidFill>
                  <a:schemeClr val="accent1"/>
                </a:solidFill>
              </a:rPr>
              <a:t>** Assumption 25% of new products</a:t>
            </a:r>
          </a:p>
          <a:p>
            <a:pPr>
              <a:spcBef>
                <a:spcPts val="600"/>
              </a:spcBef>
            </a:pPr>
            <a:r>
              <a:rPr lang="en-US" sz="1400" i="1" noProof="0" dirty="0">
                <a:solidFill>
                  <a:schemeClr val="accent1"/>
                </a:solidFill>
              </a:rPr>
              <a:t>*** Based on </a:t>
            </a:r>
            <a:r>
              <a:rPr lang="en-US" sz="1400" i="1" noProof="0" dirty="0" err="1">
                <a:solidFill>
                  <a:schemeClr val="accent1"/>
                </a:solidFill>
              </a:rPr>
              <a:t>Recupel</a:t>
            </a:r>
            <a:r>
              <a:rPr lang="en-US" sz="1400" i="1" noProof="0" dirty="0">
                <a:solidFill>
                  <a:schemeClr val="accent1"/>
                </a:solidFill>
              </a:rPr>
              <a:t>, PV Cycle, </a:t>
            </a:r>
            <a:r>
              <a:rPr lang="en-US" sz="1400" i="1" noProof="0" dirty="0" err="1">
                <a:solidFill>
                  <a:schemeClr val="accent1"/>
                </a:solidFill>
              </a:rPr>
              <a:t>BeWeee</a:t>
            </a:r>
            <a:r>
              <a:rPr lang="en-US" sz="1400" i="1" noProof="0" dirty="0">
                <a:solidFill>
                  <a:schemeClr val="accent1"/>
                </a:solidFill>
              </a:rPr>
              <a:t> data</a:t>
            </a:r>
          </a:p>
        </p:txBody>
      </p:sp>
    </p:spTree>
    <p:extLst>
      <p:ext uri="{BB962C8B-B14F-4D97-AF65-F5344CB8AC3E}">
        <p14:creationId xmlns:p14="http://schemas.microsoft.com/office/powerpoint/2010/main" val="481591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1906C-BD2A-C0FE-3DA9-87FC00D6495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14FAA84-B0C5-B100-24D3-69679C19607E}"/>
              </a:ext>
            </a:extLst>
          </p:cNvPr>
          <p:cNvPicPr>
            <a:picLocks noChangeAspect="1"/>
          </p:cNvPicPr>
          <p:nvPr/>
        </p:nvPicPr>
        <p:blipFill>
          <a:blip r:embed="rId2"/>
          <a:stretch>
            <a:fillRect/>
          </a:stretch>
        </p:blipFill>
        <p:spPr>
          <a:xfrm>
            <a:off x="268399" y="167178"/>
            <a:ext cx="6521362" cy="6521362"/>
          </a:xfrm>
          <a:prstGeom prst="rect">
            <a:avLst/>
          </a:prstGeom>
        </p:spPr>
      </p:pic>
      <p:pic>
        <p:nvPicPr>
          <p:cNvPr id="12" name="Picture 11">
            <a:extLst>
              <a:ext uri="{FF2B5EF4-FFF2-40B4-BE49-F238E27FC236}">
                <a16:creationId xmlns:a16="http://schemas.microsoft.com/office/drawing/2014/main" id="{50E24A3C-9B6A-2317-165F-528C47512AFF}"/>
              </a:ext>
            </a:extLst>
          </p:cNvPr>
          <p:cNvPicPr>
            <a:picLocks noChangeAspect="1"/>
          </p:cNvPicPr>
          <p:nvPr/>
        </p:nvPicPr>
        <p:blipFill>
          <a:blip r:embed="rId3"/>
          <a:stretch>
            <a:fillRect/>
          </a:stretch>
        </p:blipFill>
        <p:spPr>
          <a:xfrm>
            <a:off x="5721153" y="227452"/>
            <a:ext cx="6400813" cy="6400813"/>
          </a:xfrm>
          <a:prstGeom prst="rect">
            <a:avLst/>
          </a:prstGeom>
        </p:spPr>
      </p:pic>
    </p:spTree>
    <p:extLst>
      <p:ext uri="{BB962C8B-B14F-4D97-AF65-F5344CB8AC3E}">
        <p14:creationId xmlns:p14="http://schemas.microsoft.com/office/powerpoint/2010/main" val="103746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37CA6-CDE9-A578-2A3A-E684FB5D8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58512-4368-29CB-5669-504704D6913B}"/>
              </a:ext>
            </a:extLst>
          </p:cNvPr>
          <p:cNvSpPr>
            <a:spLocks noGrp="1"/>
          </p:cNvSpPr>
          <p:nvPr>
            <p:ph type="title"/>
          </p:nvPr>
        </p:nvSpPr>
        <p:spPr/>
        <p:txBody>
          <a:bodyPr/>
          <a:lstStyle/>
          <a:p>
            <a:endParaRPr lang="en-US" noProof="0" dirty="0"/>
          </a:p>
        </p:txBody>
      </p:sp>
      <p:sp>
        <p:nvSpPr>
          <p:cNvPr id="3" name="Content Placeholder 2">
            <a:extLst>
              <a:ext uri="{FF2B5EF4-FFF2-40B4-BE49-F238E27FC236}">
                <a16:creationId xmlns:a16="http://schemas.microsoft.com/office/drawing/2014/main" id="{4DFE9197-AE92-DDE7-AE6D-4A88D73ADCC5}"/>
              </a:ext>
            </a:extLst>
          </p:cNvPr>
          <p:cNvSpPr>
            <a:spLocks noGrp="1"/>
          </p:cNvSpPr>
          <p:nvPr>
            <p:ph idx="1"/>
          </p:nvPr>
        </p:nvSpPr>
        <p:spPr/>
        <p:txBody>
          <a:bodyPr/>
          <a:lstStyle/>
          <a:p>
            <a:endParaRPr lang="en-US" noProof="0" dirty="0"/>
          </a:p>
        </p:txBody>
      </p:sp>
      <p:sp>
        <p:nvSpPr>
          <p:cNvPr id="4" name="Text Placeholder 3">
            <a:extLst>
              <a:ext uri="{FF2B5EF4-FFF2-40B4-BE49-F238E27FC236}">
                <a16:creationId xmlns:a16="http://schemas.microsoft.com/office/drawing/2014/main" id="{AC12DD1B-3BA0-C8CA-2911-7B36721377C9}"/>
              </a:ext>
            </a:extLst>
          </p:cNvPr>
          <p:cNvSpPr>
            <a:spLocks noGrp="1"/>
          </p:cNvSpPr>
          <p:nvPr>
            <p:ph type="body" idx="13"/>
          </p:nvPr>
        </p:nvSpPr>
        <p:spPr/>
        <p:txBody>
          <a:bodyPr/>
          <a:lstStyle/>
          <a:p>
            <a:endParaRPr lang="en-US" noProof="0" dirty="0"/>
          </a:p>
        </p:txBody>
      </p:sp>
      <p:pic>
        <p:nvPicPr>
          <p:cNvPr id="9" name="Picture 8">
            <a:extLst>
              <a:ext uri="{FF2B5EF4-FFF2-40B4-BE49-F238E27FC236}">
                <a16:creationId xmlns:a16="http://schemas.microsoft.com/office/drawing/2014/main" id="{7D10538D-1539-E196-AA9B-C14D9000FE46}"/>
              </a:ext>
            </a:extLst>
          </p:cNvPr>
          <p:cNvPicPr>
            <a:picLocks noChangeAspect="1"/>
          </p:cNvPicPr>
          <p:nvPr/>
        </p:nvPicPr>
        <p:blipFill>
          <a:blip r:embed="rId2"/>
          <a:stretch>
            <a:fillRect/>
          </a:stretch>
        </p:blipFill>
        <p:spPr>
          <a:xfrm>
            <a:off x="971206" y="1561839"/>
            <a:ext cx="10602805" cy="3734321"/>
          </a:xfrm>
          <a:prstGeom prst="rect">
            <a:avLst/>
          </a:prstGeom>
        </p:spPr>
      </p:pic>
    </p:spTree>
    <p:extLst>
      <p:ext uri="{BB962C8B-B14F-4D97-AF65-F5344CB8AC3E}">
        <p14:creationId xmlns:p14="http://schemas.microsoft.com/office/powerpoint/2010/main" val="119361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BBF34-E35E-23A8-D976-23688156B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7904B-B0D4-96FA-F943-12E5438E842D}"/>
              </a:ext>
            </a:extLst>
          </p:cNvPr>
          <p:cNvSpPr>
            <a:spLocks noGrp="1"/>
          </p:cNvSpPr>
          <p:nvPr>
            <p:ph type="title"/>
          </p:nvPr>
        </p:nvSpPr>
        <p:spPr/>
        <p:txBody>
          <a:bodyPr/>
          <a:lstStyle/>
          <a:p>
            <a:endParaRPr lang="en-US" noProof="0" dirty="0"/>
          </a:p>
        </p:txBody>
      </p:sp>
      <p:sp>
        <p:nvSpPr>
          <p:cNvPr id="3" name="Content Placeholder 2">
            <a:extLst>
              <a:ext uri="{FF2B5EF4-FFF2-40B4-BE49-F238E27FC236}">
                <a16:creationId xmlns:a16="http://schemas.microsoft.com/office/drawing/2014/main" id="{236AF5EB-99E9-426E-1E2C-713EBBB4452F}"/>
              </a:ext>
            </a:extLst>
          </p:cNvPr>
          <p:cNvSpPr>
            <a:spLocks noGrp="1"/>
          </p:cNvSpPr>
          <p:nvPr>
            <p:ph idx="1"/>
          </p:nvPr>
        </p:nvSpPr>
        <p:spPr/>
        <p:txBody>
          <a:bodyPr/>
          <a:lstStyle/>
          <a:p>
            <a:endParaRPr lang="en-US" noProof="0" dirty="0"/>
          </a:p>
        </p:txBody>
      </p:sp>
      <p:sp>
        <p:nvSpPr>
          <p:cNvPr id="4" name="Text Placeholder 3">
            <a:extLst>
              <a:ext uri="{FF2B5EF4-FFF2-40B4-BE49-F238E27FC236}">
                <a16:creationId xmlns:a16="http://schemas.microsoft.com/office/drawing/2014/main" id="{12687BBA-C763-4CE6-E29E-A896C9EE28ED}"/>
              </a:ext>
            </a:extLst>
          </p:cNvPr>
          <p:cNvSpPr>
            <a:spLocks noGrp="1"/>
          </p:cNvSpPr>
          <p:nvPr>
            <p:ph type="body" idx="13"/>
          </p:nvPr>
        </p:nvSpPr>
        <p:spPr/>
        <p:txBody>
          <a:bodyPr/>
          <a:lstStyle/>
          <a:p>
            <a:endParaRPr lang="en-US" noProof="0" dirty="0"/>
          </a:p>
        </p:txBody>
      </p:sp>
      <p:pic>
        <p:nvPicPr>
          <p:cNvPr id="6" name="Picture 5">
            <a:extLst>
              <a:ext uri="{FF2B5EF4-FFF2-40B4-BE49-F238E27FC236}">
                <a16:creationId xmlns:a16="http://schemas.microsoft.com/office/drawing/2014/main" id="{0C369F58-8D35-09F2-AA31-0BE137124FDF}"/>
              </a:ext>
            </a:extLst>
          </p:cNvPr>
          <p:cNvPicPr>
            <a:picLocks noChangeAspect="1"/>
          </p:cNvPicPr>
          <p:nvPr/>
        </p:nvPicPr>
        <p:blipFill>
          <a:blip r:embed="rId2"/>
          <a:stretch>
            <a:fillRect/>
          </a:stretch>
        </p:blipFill>
        <p:spPr>
          <a:xfrm>
            <a:off x="923575" y="1504681"/>
            <a:ext cx="10698068" cy="3848637"/>
          </a:xfrm>
          <a:prstGeom prst="rect">
            <a:avLst/>
          </a:prstGeom>
        </p:spPr>
      </p:pic>
    </p:spTree>
    <p:extLst>
      <p:ext uri="{BB962C8B-B14F-4D97-AF65-F5344CB8AC3E}">
        <p14:creationId xmlns:p14="http://schemas.microsoft.com/office/powerpoint/2010/main" val="226630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72AFA-19FE-7BAE-182F-1B1B6B10B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EE6E1-75B4-54DF-0043-8F8C13417A30}"/>
              </a:ext>
            </a:extLst>
          </p:cNvPr>
          <p:cNvSpPr>
            <a:spLocks noGrp="1"/>
          </p:cNvSpPr>
          <p:nvPr>
            <p:ph type="title"/>
          </p:nvPr>
        </p:nvSpPr>
        <p:spPr/>
        <p:txBody>
          <a:bodyPr/>
          <a:lstStyle/>
          <a:p>
            <a:r>
              <a:rPr lang="en-US" noProof="0" dirty="0"/>
              <a:t>Methodology</a:t>
            </a:r>
          </a:p>
        </p:txBody>
      </p:sp>
      <p:sp>
        <p:nvSpPr>
          <p:cNvPr id="8" name="Rectangle: Rounded Corners 7">
            <a:extLst>
              <a:ext uri="{FF2B5EF4-FFF2-40B4-BE49-F238E27FC236}">
                <a16:creationId xmlns:a16="http://schemas.microsoft.com/office/drawing/2014/main" id="{D1333DDD-10E5-7D7B-33AC-69C7D69A350A}"/>
              </a:ext>
            </a:extLst>
          </p:cNvPr>
          <p:cNvSpPr/>
          <p:nvPr/>
        </p:nvSpPr>
        <p:spPr>
          <a:xfrm>
            <a:off x="1673265" y="1984108"/>
            <a:ext cx="4014651" cy="528165"/>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noProof="0" dirty="0"/>
          </a:p>
        </p:txBody>
      </p:sp>
      <p:sp>
        <p:nvSpPr>
          <p:cNvPr id="9" name="Content Placeholder 7">
            <a:extLst>
              <a:ext uri="{FF2B5EF4-FFF2-40B4-BE49-F238E27FC236}">
                <a16:creationId xmlns:a16="http://schemas.microsoft.com/office/drawing/2014/main" id="{D4DA8C83-244D-95D6-2488-480D636B27F8}"/>
              </a:ext>
            </a:extLst>
          </p:cNvPr>
          <p:cNvSpPr txBox="1">
            <a:spLocks/>
          </p:cNvSpPr>
          <p:nvPr/>
        </p:nvSpPr>
        <p:spPr>
          <a:xfrm>
            <a:off x="1673265" y="2079902"/>
            <a:ext cx="4014651" cy="330932"/>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sz="1600" b="1" noProof="0" dirty="0"/>
              <a:t>Material Flow Analysis</a:t>
            </a:r>
          </a:p>
        </p:txBody>
      </p:sp>
      <p:sp>
        <p:nvSpPr>
          <p:cNvPr id="10" name="Content Placeholder 7">
            <a:extLst>
              <a:ext uri="{FF2B5EF4-FFF2-40B4-BE49-F238E27FC236}">
                <a16:creationId xmlns:a16="http://schemas.microsoft.com/office/drawing/2014/main" id="{FAC10B6B-4478-6AF5-B898-95B2BEE905CE}"/>
              </a:ext>
            </a:extLst>
          </p:cNvPr>
          <p:cNvSpPr txBox="1">
            <a:spLocks/>
          </p:cNvSpPr>
          <p:nvPr/>
        </p:nvSpPr>
        <p:spPr>
          <a:xfrm>
            <a:off x="1091136" y="2079903"/>
            <a:ext cx="404950" cy="330931"/>
          </a:xfrm>
          <a:prstGeom prst="rect">
            <a:avLst/>
          </a:prstGeom>
        </p:spPr>
        <p:txBody>
          <a:bodyPr vert="horz" lIns="91440" tIns="45720" rIns="91440" bIns="45720" rtlCol="0">
            <a:normAutofit fontScale="92500"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noProof="0" dirty="0">
                <a:solidFill>
                  <a:schemeClr val="accent5">
                    <a:lumMod val="75000"/>
                  </a:schemeClr>
                </a:solidFill>
              </a:rPr>
              <a:t>1.</a:t>
            </a:r>
          </a:p>
        </p:txBody>
      </p:sp>
      <p:sp>
        <p:nvSpPr>
          <p:cNvPr id="14" name="Content Placeholder 7">
            <a:extLst>
              <a:ext uri="{FF2B5EF4-FFF2-40B4-BE49-F238E27FC236}">
                <a16:creationId xmlns:a16="http://schemas.microsoft.com/office/drawing/2014/main" id="{689727A9-CEB4-9F07-6A45-9D416C05C041}"/>
              </a:ext>
            </a:extLst>
          </p:cNvPr>
          <p:cNvSpPr txBox="1">
            <a:spLocks/>
          </p:cNvSpPr>
          <p:nvPr/>
        </p:nvSpPr>
        <p:spPr>
          <a:xfrm>
            <a:off x="1093760" y="2992980"/>
            <a:ext cx="404950" cy="330931"/>
          </a:xfrm>
          <a:prstGeom prst="rect">
            <a:avLst/>
          </a:prstGeom>
        </p:spPr>
        <p:txBody>
          <a:bodyPr vert="horz" lIns="91440" tIns="45720" rIns="91440" bIns="45720" rtlCol="0">
            <a:normAutofit fontScale="92500"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noProof="0" dirty="0">
                <a:solidFill>
                  <a:schemeClr val="accent5">
                    <a:lumMod val="75000"/>
                  </a:schemeClr>
                </a:solidFill>
              </a:rPr>
              <a:t>2.</a:t>
            </a:r>
          </a:p>
        </p:txBody>
      </p:sp>
      <p:sp>
        <p:nvSpPr>
          <p:cNvPr id="18" name="Content Placeholder 7">
            <a:extLst>
              <a:ext uri="{FF2B5EF4-FFF2-40B4-BE49-F238E27FC236}">
                <a16:creationId xmlns:a16="http://schemas.microsoft.com/office/drawing/2014/main" id="{D44E8698-7FE3-5160-B846-777C78D0E447}"/>
              </a:ext>
            </a:extLst>
          </p:cNvPr>
          <p:cNvSpPr txBox="1">
            <a:spLocks/>
          </p:cNvSpPr>
          <p:nvPr/>
        </p:nvSpPr>
        <p:spPr>
          <a:xfrm>
            <a:off x="1099691" y="3905128"/>
            <a:ext cx="404950" cy="330931"/>
          </a:xfrm>
          <a:prstGeom prst="rect">
            <a:avLst/>
          </a:prstGeom>
        </p:spPr>
        <p:txBody>
          <a:bodyPr vert="horz" lIns="91440" tIns="45720" rIns="91440" bIns="45720" rtlCol="0">
            <a:normAutofit fontScale="92500"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noProof="0" dirty="0">
                <a:solidFill>
                  <a:schemeClr val="accent5">
                    <a:lumMod val="75000"/>
                  </a:schemeClr>
                </a:solidFill>
              </a:rPr>
              <a:t>3.</a:t>
            </a:r>
          </a:p>
        </p:txBody>
      </p:sp>
      <p:sp>
        <p:nvSpPr>
          <p:cNvPr id="13" name="Content Placeholder 7">
            <a:extLst>
              <a:ext uri="{FF2B5EF4-FFF2-40B4-BE49-F238E27FC236}">
                <a16:creationId xmlns:a16="http://schemas.microsoft.com/office/drawing/2014/main" id="{517A5A30-A7CF-BB43-2633-EA3B8083F141}"/>
              </a:ext>
            </a:extLst>
          </p:cNvPr>
          <p:cNvSpPr txBox="1">
            <a:spLocks/>
          </p:cNvSpPr>
          <p:nvPr/>
        </p:nvSpPr>
        <p:spPr>
          <a:xfrm>
            <a:off x="1675887" y="3016448"/>
            <a:ext cx="4014651" cy="289351"/>
          </a:xfrm>
          <a:prstGeom prst="rect">
            <a:avLst/>
          </a:prstGeom>
        </p:spPr>
        <p:txBody>
          <a:bodyPr vert="horz" lIns="91440" tIns="45720" rIns="91440" bIns="45720" rtlCol="0">
            <a:normAutofit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600"/>
              </a:spcAft>
              <a:buClr>
                <a:srgbClr val="41D9F9"/>
              </a:buClr>
              <a:buSzTx/>
              <a:buNone/>
              <a:tabLst/>
              <a:defRPr/>
            </a:pPr>
            <a:r>
              <a:rPr kumimoji="0" lang="en-US" sz="1600" b="1" i="0" u="none" strike="noStrike" kern="1200" cap="none" spc="0" normalizeH="0" baseline="0" noProof="0" dirty="0">
                <a:ln>
                  <a:noFill/>
                </a:ln>
                <a:solidFill>
                  <a:srgbClr val="002E56"/>
                </a:solidFill>
                <a:effectLst/>
                <a:uLnTx/>
                <a:uFillTx/>
                <a:latin typeface="Arial"/>
                <a:ea typeface="+mn-ea"/>
                <a:cs typeface="+mn-cs"/>
              </a:rPr>
              <a:t>Dynamic Stock-Flow Model</a:t>
            </a:r>
            <a:endParaRPr lang="en-US" sz="1400" b="1" noProof="0" dirty="0"/>
          </a:p>
        </p:txBody>
      </p:sp>
      <p:sp>
        <p:nvSpPr>
          <p:cNvPr id="21" name="Rectangle: Rounded Corners 20">
            <a:extLst>
              <a:ext uri="{FF2B5EF4-FFF2-40B4-BE49-F238E27FC236}">
                <a16:creationId xmlns:a16="http://schemas.microsoft.com/office/drawing/2014/main" id="{84D2379B-5504-12D4-531F-78EA0DA86181}"/>
              </a:ext>
            </a:extLst>
          </p:cNvPr>
          <p:cNvSpPr/>
          <p:nvPr/>
        </p:nvSpPr>
        <p:spPr>
          <a:xfrm>
            <a:off x="1675888" y="2904260"/>
            <a:ext cx="4014651" cy="528165"/>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noProof="0" dirty="0"/>
          </a:p>
        </p:txBody>
      </p:sp>
      <p:sp>
        <p:nvSpPr>
          <p:cNvPr id="22" name="Content Placeholder 7">
            <a:extLst>
              <a:ext uri="{FF2B5EF4-FFF2-40B4-BE49-F238E27FC236}">
                <a16:creationId xmlns:a16="http://schemas.microsoft.com/office/drawing/2014/main" id="{6FBF4AF9-BE59-D539-BFC9-272BEBB79D87}"/>
              </a:ext>
            </a:extLst>
          </p:cNvPr>
          <p:cNvSpPr txBox="1">
            <a:spLocks/>
          </p:cNvSpPr>
          <p:nvPr/>
        </p:nvSpPr>
        <p:spPr>
          <a:xfrm>
            <a:off x="1698998" y="3947512"/>
            <a:ext cx="4014651" cy="288547"/>
          </a:xfrm>
          <a:prstGeom prst="rect">
            <a:avLst/>
          </a:prstGeom>
        </p:spPr>
        <p:txBody>
          <a:bodyPr vert="horz" lIns="91440" tIns="45720" rIns="91440" bIns="45720" rtlCol="0">
            <a:normAutofit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ts val="600"/>
              </a:spcBef>
              <a:spcAft>
                <a:spcPts val="600"/>
              </a:spcAft>
              <a:buClr>
                <a:srgbClr val="41D9F9"/>
              </a:buClr>
              <a:buNone/>
              <a:defRPr/>
            </a:pPr>
            <a:r>
              <a:rPr lang="en-US" sz="1600" b="1" noProof="0" dirty="0">
                <a:solidFill>
                  <a:srgbClr val="002E56"/>
                </a:solidFill>
              </a:rPr>
              <a:t>Policy scenarios</a:t>
            </a:r>
            <a:endParaRPr lang="en-US" sz="1400" b="1" noProof="0" dirty="0"/>
          </a:p>
        </p:txBody>
      </p:sp>
      <p:sp>
        <p:nvSpPr>
          <p:cNvPr id="23" name="Rectangle: Rounded Corners 22">
            <a:extLst>
              <a:ext uri="{FF2B5EF4-FFF2-40B4-BE49-F238E27FC236}">
                <a16:creationId xmlns:a16="http://schemas.microsoft.com/office/drawing/2014/main" id="{DD36750B-96D9-0596-8858-2A6A3B3DE3EE}"/>
              </a:ext>
            </a:extLst>
          </p:cNvPr>
          <p:cNvSpPr/>
          <p:nvPr/>
        </p:nvSpPr>
        <p:spPr>
          <a:xfrm>
            <a:off x="1675888" y="3827404"/>
            <a:ext cx="4014651" cy="528165"/>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noProof="0" dirty="0"/>
          </a:p>
        </p:txBody>
      </p:sp>
      <p:sp>
        <p:nvSpPr>
          <p:cNvPr id="24" name="Content Placeholder 7">
            <a:extLst>
              <a:ext uri="{FF2B5EF4-FFF2-40B4-BE49-F238E27FC236}">
                <a16:creationId xmlns:a16="http://schemas.microsoft.com/office/drawing/2014/main" id="{9C19F94F-EEEA-4207-CEBD-8C4A2465D154}"/>
              </a:ext>
            </a:extLst>
          </p:cNvPr>
          <p:cNvSpPr txBox="1">
            <a:spLocks/>
          </p:cNvSpPr>
          <p:nvPr/>
        </p:nvSpPr>
        <p:spPr>
          <a:xfrm>
            <a:off x="1722108" y="4870058"/>
            <a:ext cx="4014651" cy="288547"/>
          </a:xfrm>
          <a:prstGeom prst="rect">
            <a:avLst/>
          </a:prstGeom>
        </p:spPr>
        <p:txBody>
          <a:bodyPr vert="horz" lIns="91440" tIns="45720" rIns="91440" bIns="45720" rtlCol="0">
            <a:normAutofit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ts val="600"/>
              </a:spcBef>
              <a:spcAft>
                <a:spcPts val="600"/>
              </a:spcAft>
              <a:buClr>
                <a:srgbClr val="41D9F9"/>
              </a:buClr>
              <a:buNone/>
              <a:defRPr/>
            </a:pPr>
            <a:r>
              <a:rPr lang="en-US" sz="1600" b="1" noProof="0" dirty="0">
                <a:solidFill>
                  <a:srgbClr val="002E56"/>
                </a:solidFill>
              </a:rPr>
              <a:t>Extended EEMRIO model</a:t>
            </a:r>
            <a:endParaRPr lang="en-US" sz="1400" b="1" noProof="0" dirty="0"/>
          </a:p>
        </p:txBody>
      </p:sp>
      <p:sp>
        <p:nvSpPr>
          <p:cNvPr id="25" name="Rectangle: Rounded Corners 24">
            <a:extLst>
              <a:ext uri="{FF2B5EF4-FFF2-40B4-BE49-F238E27FC236}">
                <a16:creationId xmlns:a16="http://schemas.microsoft.com/office/drawing/2014/main" id="{4492897E-DA22-8EC2-A101-F49CE79C158D}"/>
              </a:ext>
            </a:extLst>
          </p:cNvPr>
          <p:cNvSpPr/>
          <p:nvPr/>
        </p:nvSpPr>
        <p:spPr>
          <a:xfrm>
            <a:off x="1698998" y="4750548"/>
            <a:ext cx="4014651" cy="528165"/>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noProof="0" dirty="0"/>
          </a:p>
        </p:txBody>
      </p:sp>
      <p:sp>
        <p:nvSpPr>
          <p:cNvPr id="30" name="Content Placeholder 7">
            <a:extLst>
              <a:ext uri="{FF2B5EF4-FFF2-40B4-BE49-F238E27FC236}">
                <a16:creationId xmlns:a16="http://schemas.microsoft.com/office/drawing/2014/main" id="{EB3AD555-F2DC-6BF1-010B-085BACB42D68}"/>
              </a:ext>
            </a:extLst>
          </p:cNvPr>
          <p:cNvSpPr txBox="1">
            <a:spLocks/>
          </p:cNvSpPr>
          <p:nvPr/>
        </p:nvSpPr>
        <p:spPr>
          <a:xfrm>
            <a:off x="1091136" y="4848865"/>
            <a:ext cx="404950" cy="330931"/>
          </a:xfrm>
          <a:prstGeom prst="rect">
            <a:avLst/>
          </a:prstGeom>
        </p:spPr>
        <p:txBody>
          <a:bodyPr vert="horz" lIns="91440" tIns="45720" rIns="91440" bIns="45720" rtlCol="0">
            <a:normAutofit fontScale="92500"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noProof="0" dirty="0">
                <a:solidFill>
                  <a:schemeClr val="accent5">
                    <a:lumMod val="75000"/>
                  </a:schemeClr>
                </a:solidFill>
              </a:rPr>
              <a:t>4.</a:t>
            </a:r>
          </a:p>
        </p:txBody>
      </p:sp>
      <p:cxnSp>
        <p:nvCxnSpPr>
          <p:cNvPr id="38" name="Straight Arrow Connector 37">
            <a:extLst>
              <a:ext uri="{FF2B5EF4-FFF2-40B4-BE49-F238E27FC236}">
                <a16:creationId xmlns:a16="http://schemas.microsoft.com/office/drawing/2014/main" id="{6D78E034-4CAB-5EC9-69C0-29125D8E8B32}"/>
              </a:ext>
            </a:extLst>
          </p:cNvPr>
          <p:cNvCxnSpPr>
            <a:cxnSpLocks/>
          </p:cNvCxnSpPr>
          <p:nvPr/>
        </p:nvCxnSpPr>
        <p:spPr>
          <a:xfrm>
            <a:off x="3683214" y="4358561"/>
            <a:ext cx="0" cy="391987"/>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id="{58518187-2694-521B-E687-032031086B16}"/>
              </a:ext>
            </a:extLst>
          </p:cNvPr>
          <p:cNvCxnSpPr>
            <a:cxnSpLocks/>
          </p:cNvCxnSpPr>
          <p:nvPr/>
        </p:nvCxnSpPr>
        <p:spPr>
          <a:xfrm>
            <a:off x="3683214" y="3432425"/>
            <a:ext cx="0" cy="391987"/>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F77B1278-D6D5-3A22-2EE8-344BBC36A10D}"/>
              </a:ext>
            </a:extLst>
          </p:cNvPr>
          <p:cNvCxnSpPr>
            <a:cxnSpLocks/>
          </p:cNvCxnSpPr>
          <p:nvPr/>
        </p:nvCxnSpPr>
        <p:spPr>
          <a:xfrm>
            <a:off x="3680590" y="2512273"/>
            <a:ext cx="0" cy="391987"/>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16" name="Content Placeholder 7">
            <a:extLst>
              <a:ext uri="{FF2B5EF4-FFF2-40B4-BE49-F238E27FC236}">
                <a16:creationId xmlns:a16="http://schemas.microsoft.com/office/drawing/2014/main" id="{4C258666-CB42-6E0D-C05A-DA11777A069E}"/>
              </a:ext>
            </a:extLst>
          </p:cNvPr>
          <p:cNvSpPr txBox="1">
            <a:spLocks/>
          </p:cNvSpPr>
          <p:nvPr/>
        </p:nvSpPr>
        <p:spPr>
          <a:xfrm>
            <a:off x="1745218" y="5790210"/>
            <a:ext cx="4014651" cy="288547"/>
          </a:xfrm>
          <a:prstGeom prst="rect">
            <a:avLst/>
          </a:prstGeom>
        </p:spPr>
        <p:txBody>
          <a:bodyPr vert="horz" lIns="91440" tIns="45720" rIns="91440" bIns="45720" rtlCol="0">
            <a:normAutofit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ts val="600"/>
              </a:spcBef>
              <a:spcAft>
                <a:spcPts val="600"/>
              </a:spcAft>
              <a:buClr>
                <a:srgbClr val="41D9F9"/>
              </a:buClr>
              <a:buNone/>
              <a:defRPr/>
            </a:pPr>
            <a:r>
              <a:rPr lang="en-US" sz="1600" b="1" noProof="0" dirty="0">
                <a:solidFill>
                  <a:srgbClr val="002E56"/>
                </a:solidFill>
              </a:rPr>
              <a:t>Environmental impact assessment</a:t>
            </a:r>
            <a:endParaRPr lang="en-US" sz="1400" b="1" noProof="0" dirty="0"/>
          </a:p>
        </p:txBody>
      </p:sp>
      <p:sp>
        <p:nvSpPr>
          <p:cNvPr id="17" name="Rectangle: Rounded Corners 16">
            <a:extLst>
              <a:ext uri="{FF2B5EF4-FFF2-40B4-BE49-F238E27FC236}">
                <a16:creationId xmlns:a16="http://schemas.microsoft.com/office/drawing/2014/main" id="{7E44A1AB-DF29-930A-D740-0A3E7F1B1C6B}"/>
              </a:ext>
            </a:extLst>
          </p:cNvPr>
          <p:cNvSpPr/>
          <p:nvPr/>
        </p:nvSpPr>
        <p:spPr>
          <a:xfrm>
            <a:off x="1722108" y="5670700"/>
            <a:ext cx="4014651" cy="528165"/>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noProof="0" dirty="0"/>
          </a:p>
        </p:txBody>
      </p:sp>
      <p:sp>
        <p:nvSpPr>
          <p:cNvPr id="19" name="Content Placeholder 7">
            <a:extLst>
              <a:ext uri="{FF2B5EF4-FFF2-40B4-BE49-F238E27FC236}">
                <a16:creationId xmlns:a16="http://schemas.microsoft.com/office/drawing/2014/main" id="{0953BCD8-2A8B-5C81-9E7A-DB0B32CF4027}"/>
              </a:ext>
            </a:extLst>
          </p:cNvPr>
          <p:cNvSpPr txBox="1">
            <a:spLocks/>
          </p:cNvSpPr>
          <p:nvPr/>
        </p:nvSpPr>
        <p:spPr>
          <a:xfrm>
            <a:off x="1114246" y="5769017"/>
            <a:ext cx="404950" cy="330931"/>
          </a:xfrm>
          <a:prstGeom prst="rect">
            <a:avLst/>
          </a:prstGeom>
        </p:spPr>
        <p:txBody>
          <a:bodyPr vert="horz" lIns="91440" tIns="45720" rIns="91440" bIns="45720" rtlCol="0">
            <a:normAutofit fontScale="92500"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noProof="0" dirty="0">
                <a:solidFill>
                  <a:schemeClr val="accent5">
                    <a:lumMod val="75000"/>
                  </a:schemeClr>
                </a:solidFill>
              </a:rPr>
              <a:t>5.</a:t>
            </a:r>
          </a:p>
        </p:txBody>
      </p:sp>
      <p:cxnSp>
        <p:nvCxnSpPr>
          <p:cNvPr id="20" name="Straight Arrow Connector 19">
            <a:extLst>
              <a:ext uri="{FF2B5EF4-FFF2-40B4-BE49-F238E27FC236}">
                <a16:creationId xmlns:a16="http://schemas.microsoft.com/office/drawing/2014/main" id="{BAD57123-8E35-6677-D78F-D361921EC697}"/>
              </a:ext>
            </a:extLst>
          </p:cNvPr>
          <p:cNvCxnSpPr>
            <a:cxnSpLocks/>
          </p:cNvCxnSpPr>
          <p:nvPr/>
        </p:nvCxnSpPr>
        <p:spPr>
          <a:xfrm>
            <a:off x="3706324" y="5278713"/>
            <a:ext cx="0" cy="391987"/>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26" name="Content Placeholder 6">
            <a:extLst>
              <a:ext uri="{FF2B5EF4-FFF2-40B4-BE49-F238E27FC236}">
                <a16:creationId xmlns:a16="http://schemas.microsoft.com/office/drawing/2014/main" id="{912C8387-6708-70DB-4B6D-221BB1A067E8}"/>
              </a:ext>
            </a:extLst>
          </p:cNvPr>
          <p:cNvSpPr>
            <a:spLocks noGrp="1"/>
          </p:cNvSpPr>
          <p:nvPr>
            <p:ph idx="1"/>
          </p:nvPr>
        </p:nvSpPr>
        <p:spPr>
          <a:xfrm>
            <a:off x="1059468" y="1388166"/>
            <a:ext cx="6644063" cy="366889"/>
          </a:xfrm>
        </p:spPr>
        <p:txBody>
          <a:bodyPr>
            <a:normAutofit/>
          </a:bodyPr>
          <a:lstStyle/>
          <a:p>
            <a:pPr marL="44450" indent="0">
              <a:buNone/>
            </a:pPr>
            <a:r>
              <a:rPr lang="en-US" sz="1600" b="1" noProof="0" dirty="0"/>
              <a:t>Case study: Electronic and Electrical Equipment (EEE) in Flanders</a:t>
            </a:r>
            <a:endParaRPr lang="en-US" sz="1400" noProof="0" dirty="0"/>
          </a:p>
          <a:p>
            <a:pPr lvl="2"/>
            <a:endParaRPr lang="en-US" sz="1400" noProof="0" dirty="0"/>
          </a:p>
          <a:p>
            <a:pPr lvl="2"/>
            <a:endParaRPr lang="en-US" sz="1400" noProof="0" dirty="0"/>
          </a:p>
          <a:p>
            <a:pPr lvl="1"/>
            <a:endParaRPr lang="en-US" sz="1600" noProof="0" dirty="0"/>
          </a:p>
        </p:txBody>
      </p:sp>
      <p:cxnSp>
        <p:nvCxnSpPr>
          <p:cNvPr id="4" name="Straight Connector 3">
            <a:extLst>
              <a:ext uri="{FF2B5EF4-FFF2-40B4-BE49-F238E27FC236}">
                <a16:creationId xmlns:a16="http://schemas.microsoft.com/office/drawing/2014/main" id="{42E18910-6D1E-C0C1-36CE-8C6D9E32F893}"/>
              </a:ext>
            </a:extLst>
          </p:cNvPr>
          <p:cNvCxnSpPr>
            <a:cxnSpLocks/>
          </p:cNvCxnSpPr>
          <p:nvPr/>
        </p:nvCxnSpPr>
        <p:spPr>
          <a:xfrm>
            <a:off x="1181100" y="1691555"/>
            <a:ext cx="6497031" cy="0"/>
          </a:xfrm>
          <a:prstGeom prst="line">
            <a:avLst/>
          </a:prstGeom>
          <a:ln/>
        </p:spPr>
        <p:style>
          <a:lnRef idx="3">
            <a:schemeClr val="accent5"/>
          </a:lnRef>
          <a:fillRef idx="0">
            <a:schemeClr val="accent5"/>
          </a:fillRef>
          <a:effectRef idx="2">
            <a:schemeClr val="accent5"/>
          </a:effectRef>
          <a:fontRef idx="minor">
            <a:schemeClr val="tx1"/>
          </a:fontRef>
        </p:style>
      </p:cxnSp>
      <p:sp>
        <p:nvSpPr>
          <p:cNvPr id="3" name="Content Placeholder 6">
            <a:extLst>
              <a:ext uri="{FF2B5EF4-FFF2-40B4-BE49-F238E27FC236}">
                <a16:creationId xmlns:a16="http://schemas.microsoft.com/office/drawing/2014/main" id="{8168555D-2ECE-B354-BA31-18F75FE38E70}"/>
              </a:ext>
            </a:extLst>
          </p:cNvPr>
          <p:cNvSpPr txBox="1">
            <a:spLocks/>
          </p:cNvSpPr>
          <p:nvPr/>
        </p:nvSpPr>
        <p:spPr>
          <a:xfrm>
            <a:off x="5861786" y="2035003"/>
            <a:ext cx="5588557" cy="390329"/>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None/>
            </a:pPr>
            <a:r>
              <a:rPr lang="en-US" sz="1600" i="1" noProof="0" dirty="0"/>
              <a:t>Map current EEE flows and identify key stocks and flows.</a:t>
            </a:r>
            <a:endParaRPr lang="en-US" sz="1200" noProof="0" dirty="0"/>
          </a:p>
          <a:p>
            <a:pPr lvl="2"/>
            <a:endParaRPr lang="en-US" sz="1200" noProof="0" dirty="0"/>
          </a:p>
          <a:p>
            <a:pPr lvl="1"/>
            <a:endParaRPr lang="en-US" sz="1400" noProof="0" dirty="0"/>
          </a:p>
        </p:txBody>
      </p:sp>
      <p:sp>
        <p:nvSpPr>
          <p:cNvPr id="7" name="Content Placeholder 6">
            <a:extLst>
              <a:ext uri="{FF2B5EF4-FFF2-40B4-BE49-F238E27FC236}">
                <a16:creationId xmlns:a16="http://schemas.microsoft.com/office/drawing/2014/main" id="{5B970E56-3C08-55D9-3BB6-62DAB6BBB841}"/>
              </a:ext>
            </a:extLst>
          </p:cNvPr>
          <p:cNvSpPr txBox="1">
            <a:spLocks/>
          </p:cNvSpPr>
          <p:nvPr/>
        </p:nvSpPr>
        <p:spPr>
          <a:xfrm>
            <a:off x="5861786" y="2963669"/>
            <a:ext cx="5588557" cy="366889"/>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None/>
            </a:pPr>
            <a:r>
              <a:rPr lang="en-US" sz="1600" i="1" noProof="0" dirty="0"/>
              <a:t>Model future material stocks and flows until 2050.</a:t>
            </a:r>
            <a:endParaRPr lang="en-US" sz="1200" noProof="0" dirty="0"/>
          </a:p>
          <a:p>
            <a:pPr lvl="2"/>
            <a:endParaRPr lang="en-US" sz="1200" noProof="0" dirty="0"/>
          </a:p>
          <a:p>
            <a:pPr lvl="2"/>
            <a:endParaRPr lang="en-US" sz="1200" noProof="0" dirty="0"/>
          </a:p>
          <a:p>
            <a:pPr lvl="1"/>
            <a:endParaRPr lang="en-US" sz="1400" noProof="0" dirty="0"/>
          </a:p>
        </p:txBody>
      </p:sp>
      <p:sp>
        <p:nvSpPr>
          <p:cNvPr id="11" name="Content Placeholder 6">
            <a:extLst>
              <a:ext uri="{FF2B5EF4-FFF2-40B4-BE49-F238E27FC236}">
                <a16:creationId xmlns:a16="http://schemas.microsoft.com/office/drawing/2014/main" id="{528718DB-C0B7-17F2-C10C-7D24B4C496D9}"/>
              </a:ext>
            </a:extLst>
          </p:cNvPr>
          <p:cNvSpPr txBox="1">
            <a:spLocks/>
          </p:cNvSpPr>
          <p:nvPr/>
        </p:nvSpPr>
        <p:spPr>
          <a:xfrm>
            <a:off x="5861786" y="3831070"/>
            <a:ext cx="5588557" cy="528165"/>
          </a:xfrm>
          <a:prstGeom prst="rect">
            <a:avLst/>
          </a:prstGeom>
        </p:spPr>
        <p:txBody>
          <a:bodyPr vert="horz" lIns="91440" tIns="45720" rIns="91440" bIns="45720" rtlCol="0">
            <a:normAutofit/>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None/>
            </a:pPr>
            <a:r>
              <a:rPr lang="en-US" sz="1600" i="1" noProof="0" dirty="0"/>
              <a:t>Model CE policy interventions through what-if scenarios.</a:t>
            </a:r>
            <a:endParaRPr lang="en-US" sz="1200" noProof="0" dirty="0"/>
          </a:p>
          <a:p>
            <a:pPr lvl="2"/>
            <a:endParaRPr lang="en-US" sz="1200" noProof="0" dirty="0"/>
          </a:p>
          <a:p>
            <a:pPr lvl="2"/>
            <a:endParaRPr lang="en-US" sz="1200" noProof="0" dirty="0"/>
          </a:p>
          <a:p>
            <a:pPr lvl="1"/>
            <a:endParaRPr lang="en-US" sz="1400" noProof="0" dirty="0"/>
          </a:p>
        </p:txBody>
      </p:sp>
      <p:sp>
        <p:nvSpPr>
          <p:cNvPr id="12" name="Content Placeholder 6">
            <a:extLst>
              <a:ext uri="{FF2B5EF4-FFF2-40B4-BE49-F238E27FC236}">
                <a16:creationId xmlns:a16="http://schemas.microsoft.com/office/drawing/2014/main" id="{281DE61B-96DF-EF50-0CC2-EE5F1E9686B4}"/>
              </a:ext>
            </a:extLst>
          </p:cNvPr>
          <p:cNvSpPr txBox="1">
            <a:spLocks/>
          </p:cNvSpPr>
          <p:nvPr/>
        </p:nvSpPr>
        <p:spPr>
          <a:xfrm>
            <a:off x="5861785" y="4750548"/>
            <a:ext cx="5588557" cy="528165"/>
          </a:xfrm>
          <a:prstGeom prst="rect">
            <a:avLst/>
          </a:prstGeom>
        </p:spPr>
        <p:txBody>
          <a:bodyPr vert="horz" lIns="91440" tIns="45720" rIns="91440" bIns="45720" rtlCol="0">
            <a:normAutofit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None/>
            </a:pPr>
            <a:r>
              <a:rPr lang="en-US" sz="1600" i="1" noProof="0" dirty="0"/>
              <a:t>Extend the FIGARO-e3 input-output model with the Flemish region.</a:t>
            </a:r>
            <a:endParaRPr lang="en-US" sz="1200" noProof="0" dirty="0"/>
          </a:p>
          <a:p>
            <a:pPr lvl="2"/>
            <a:endParaRPr lang="en-US" sz="1200" noProof="0" dirty="0"/>
          </a:p>
          <a:p>
            <a:pPr lvl="2"/>
            <a:endParaRPr lang="en-US" sz="1200" noProof="0" dirty="0"/>
          </a:p>
          <a:p>
            <a:pPr lvl="1"/>
            <a:endParaRPr lang="en-US" sz="1400" noProof="0" dirty="0"/>
          </a:p>
        </p:txBody>
      </p:sp>
      <p:sp>
        <p:nvSpPr>
          <p:cNvPr id="15" name="Content Placeholder 6">
            <a:extLst>
              <a:ext uri="{FF2B5EF4-FFF2-40B4-BE49-F238E27FC236}">
                <a16:creationId xmlns:a16="http://schemas.microsoft.com/office/drawing/2014/main" id="{FEADB6F3-8E39-F777-CBA7-9AA5F4B8347C}"/>
              </a:ext>
            </a:extLst>
          </p:cNvPr>
          <p:cNvSpPr txBox="1">
            <a:spLocks/>
          </p:cNvSpPr>
          <p:nvPr/>
        </p:nvSpPr>
        <p:spPr>
          <a:xfrm>
            <a:off x="5861785" y="5670700"/>
            <a:ext cx="5588557" cy="528165"/>
          </a:xfrm>
          <a:prstGeom prst="rect">
            <a:avLst/>
          </a:prstGeom>
        </p:spPr>
        <p:txBody>
          <a:bodyPr vert="horz" lIns="91440" tIns="45720" rIns="91440" bIns="45720" rtlCol="0">
            <a:normAutofit lnSpcReduction="10000"/>
          </a:bodyPr>
          <a:lstStyle>
            <a:lvl1pPr marL="271463" indent="-271463" algn="l" defTabSz="914400" rtl="0" eaLnBrk="1" latinLnBrk="0" hangingPunct="1">
              <a:lnSpc>
                <a:spcPct val="90000"/>
              </a:lnSpc>
              <a:spcBef>
                <a:spcPts val="700"/>
              </a:spcBef>
              <a:buClr>
                <a:schemeClr val="accent5"/>
              </a:buClr>
              <a:buFont typeface="Wingdings" pitchFamily="2" charset="2"/>
              <a:buChar char="§"/>
              <a:tabLst/>
              <a:defRPr sz="2000" kern="1200">
                <a:solidFill>
                  <a:schemeClr val="accent1"/>
                </a:solidFill>
                <a:latin typeface="+mn-lt"/>
                <a:ea typeface="+mn-ea"/>
                <a:cs typeface="+mn-cs"/>
              </a:defRPr>
            </a:lvl1pPr>
            <a:lvl2pPr marL="498475" indent="-227013" algn="l" defTabSz="914400" rtl="0" eaLnBrk="1" latinLnBrk="0" hangingPunct="1">
              <a:lnSpc>
                <a:spcPct val="90000"/>
              </a:lnSpc>
              <a:spcBef>
                <a:spcPts val="700"/>
              </a:spcBef>
              <a:buClr>
                <a:schemeClr val="accent5"/>
              </a:buClr>
              <a:buFont typeface="Arial" panose="020B0604020202020204" pitchFamily="34" charset="0"/>
              <a:buChar char="•"/>
              <a:tabLst/>
              <a:defRPr sz="1800" kern="1200">
                <a:solidFill>
                  <a:schemeClr val="accent1"/>
                </a:solidFill>
                <a:latin typeface="+mn-lt"/>
                <a:ea typeface="+mn-ea"/>
                <a:cs typeface="+mn-cs"/>
              </a:defRPr>
            </a:lvl2pPr>
            <a:lvl3pPr marL="758825" indent="-225425" algn="l" defTabSz="914400" rtl="0" eaLnBrk="1" latinLnBrk="0" hangingPunct="1">
              <a:lnSpc>
                <a:spcPct val="90000"/>
              </a:lnSpc>
              <a:spcBef>
                <a:spcPts val="700"/>
              </a:spcBef>
              <a:buClr>
                <a:schemeClr val="accent5"/>
              </a:buClr>
              <a:buFont typeface="System Font Regular"/>
              <a:buChar char="-"/>
              <a:tabLst/>
              <a:defRPr sz="1600" kern="1200">
                <a:solidFill>
                  <a:schemeClr val="accent1"/>
                </a:solidFill>
                <a:latin typeface="+mn-lt"/>
                <a:ea typeface="+mn-ea"/>
                <a:cs typeface="+mn-cs"/>
              </a:defRPr>
            </a:lvl3pPr>
            <a:lvl4pPr marL="984250" indent="-225425" algn="l" defTabSz="914400" rtl="0" eaLnBrk="1" latinLnBrk="0" hangingPunct="1">
              <a:lnSpc>
                <a:spcPct val="90000"/>
              </a:lnSpc>
              <a:spcBef>
                <a:spcPts val="700"/>
              </a:spcBef>
              <a:buClr>
                <a:schemeClr val="accent5"/>
              </a:buClr>
              <a:buFont typeface="Courier New" panose="02070309020205020404" pitchFamily="49" charset="0"/>
              <a:buChar char="o"/>
              <a:tabLst/>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None/>
            </a:pPr>
            <a:r>
              <a:rPr lang="en-US" sz="1600" i="1" noProof="0" dirty="0"/>
              <a:t>Translate the material flow changes into monetary effects and estimate the carbon footprint of EEE consumption.</a:t>
            </a:r>
            <a:endParaRPr lang="en-US" sz="1200" noProof="0" dirty="0"/>
          </a:p>
          <a:p>
            <a:pPr lvl="2"/>
            <a:endParaRPr lang="en-US" sz="1200" noProof="0" dirty="0"/>
          </a:p>
          <a:p>
            <a:pPr lvl="2"/>
            <a:endParaRPr lang="en-US" sz="1200" noProof="0" dirty="0"/>
          </a:p>
          <a:p>
            <a:pPr lvl="1"/>
            <a:endParaRPr lang="en-US" sz="1400" noProof="0" dirty="0"/>
          </a:p>
        </p:txBody>
      </p:sp>
    </p:spTree>
    <p:extLst>
      <p:ext uri="{BB962C8B-B14F-4D97-AF65-F5344CB8AC3E}">
        <p14:creationId xmlns:p14="http://schemas.microsoft.com/office/powerpoint/2010/main" val="206252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6E82-C0C9-ACBC-0474-07C539CA1CB3}"/>
              </a:ext>
            </a:extLst>
          </p:cNvPr>
          <p:cNvSpPr>
            <a:spLocks noGrp="1"/>
          </p:cNvSpPr>
          <p:nvPr>
            <p:ph type="title"/>
          </p:nvPr>
        </p:nvSpPr>
        <p:spPr/>
        <p:txBody>
          <a:bodyPr/>
          <a:lstStyle/>
          <a:p>
            <a:r>
              <a:rPr lang="en-US" noProof="0" dirty="0"/>
              <a:t>Material Flow Analysis</a:t>
            </a:r>
          </a:p>
        </p:txBody>
      </p:sp>
      <p:sp>
        <p:nvSpPr>
          <p:cNvPr id="3" name="Text Placeholder 2">
            <a:extLst>
              <a:ext uri="{FF2B5EF4-FFF2-40B4-BE49-F238E27FC236}">
                <a16:creationId xmlns:a16="http://schemas.microsoft.com/office/drawing/2014/main" id="{BD7DAE02-D36F-4AC1-19DC-D372671962B6}"/>
              </a:ext>
            </a:extLst>
          </p:cNvPr>
          <p:cNvSpPr>
            <a:spLocks noGrp="1"/>
          </p:cNvSpPr>
          <p:nvPr>
            <p:ph type="body" idx="1"/>
          </p:nvPr>
        </p:nvSpPr>
        <p:spPr/>
        <p:txBody>
          <a:bodyPr/>
          <a:lstStyle/>
          <a:p>
            <a:endParaRPr lang="en-US" noProof="0" dirty="0"/>
          </a:p>
        </p:txBody>
      </p:sp>
      <p:sp>
        <p:nvSpPr>
          <p:cNvPr id="4" name="Picture Placeholder 3">
            <a:extLst>
              <a:ext uri="{FF2B5EF4-FFF2-40B4-BE49-F238E27FC236}">
                <a16:creationId xmlns:a16="http://schemas.microsoft.com/office/drawing/2014/main" id="{AEB6EC5F-2B79-6455-D19C-9148421677C8}"/>
              </a:ext>
            </a:extLst>
          </p:cNvPr>
          <p:cNvSpPr>
            <a:spLocks noGrp="1"/>
          </p:cNvSpPr>
          <p:nvPr>
            <p:ph type="pic" sz="quarter" idx="14"/>
          </p:nvPr>
        </p:nvSpPr>
        <p:spPr/>
        <p:txBody>
          <a:bodyPr/>
          <a:lstStyle/>
          <a:p>
            <a:endParaRPr lang="en-US" noProof="0" dirty="0"/>
          </a:p>
        </p:txBody>
      </p:sp>
      <p:sp>
        <p:nvSpPr>
          <p:cNvPr id="5" name="Text Placeholder 4">
            <a:extLst>
              <a:ext uri="{FF2B5EF4-FFF2-40B4-BE49-F238E27FC236}">
                <a16:creationId xmlns:a16="http://schemas.microsoft.com/office/drawing/2014/main" id="{A760E617-F780-9763-5128-5DE846B27FB6}"/>
              </a:ext>
            </a:extLst>
          </p:cNvPr>
          <p:cNvSpPr>
            <a:spLocks noGrp="1"/>
          </p:cNvSpPr>
          <p:nvPr>
            <p:ph type="body" sz="quarter" idx="15"/>
          </p:nvPr>
        </p:nvSpPr>
        <p:spPr/>
        <p:txBody>
          <a:bodyPr/>
          <a:lstStyle/>
          <a:p>
            <a:endParaRPr lang="en-US" noProof="0" dirty="0"/>
          </a:p>
        </p:txBody>
      </p:sp>
    </p:spTree>
    <p:extLst>
      <p:ext uri="{BB962C8B-B14F-4D97-AF65-F5344CB8AC3E}">
        <p14:creationId xmlns:p14="http://schemas.microsoft.com/office/powerpoint/2010/main" val="32280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8B52-4F73-44A4-A6AB-5A853A2FE3CE}"/>
              </a:ext>
            </a:extLst>
          </p:cNvPr>
          <p:cNvSpPr>
            <a:spLocks noGrp="1"/>
          </p:cNvSpPr>
          <p:nvPr>
            <p:ph type="title"/>
          </p:nvPr>
        </p:nvSpPr>
        <p:spPr/>
        <p:txBody>
          <a:bodyPr/>
          <a:lstStyle/>
          <a:p>
            <a:r>
              <a:rPr lang="en-US" noProof="0" dirty="0"/>
              <a:t>Material Flow Analysis</a:t>
            </a:r>
          </a:p>
        </p:txBody>
      </p:sp>
      <p:sp>
        <p:nvSpPr>
          <p:cNvPr id="3" name="Content Placeholder 2">
            <a:extLst>
              <a:ext uri="{FF2B5EF4-FFF2-40B4-BE49-F238E27FC236}">
                <a16:creationId xmlns:a16="http://schemas.microsoft.com/office/drawing/2014/main" id="{ECCF7301-2E56-56FE-CF39-8359F41036E2}"/>
              </a:ext>
            </a:extLst>
          </p:cNvPr>
          <p:cNvSpPr>
            <a:spLocks noGrp="1"/>
          </p:cNvSpPr>
          <p:nvPr>
            <p:ph idx="1"/>
          </p:nvPr>
        </p:nvSpPr>
        <p:spPr/>
        <p:txBody>
          <a:bodyPr/>
          <a:lstStyle/>
          <a:p>
            <a:r>
              <a:rPr lang="en-US" noProof="0" dirty="0"/>
              <a:t>Mapped EEE system from put on market to end-of-life</a:t>
            </a:r>
          </a:p>
          <a:p>
            <a:r>
              <a:rPr lang="en-US" noProof="0" dirty="0"/>
              <a:t>Captured key stocks and flows</a:t>
            </a:r>
          </a:p>
          <a:p>
            <a:pPr lvl="1"/>
            <a:r>
              <a:rPr lang="en-US" dirty="0"/>
              <a:t>I</a:t>
            </a:r>
            <a:r>
              <a:rPr lang="en-US" noProof="0" dirty="0"/>
              <a:t>n-use stock, repair, reuse, waste collection, recycling, energy recovery and disposal</a:t>
            </a:r>
          </a:p>
          <a:p>
            <a:r>
              <a:rPr lang="en-US" noProof="0" dirty="0"/>
              <a:t>Integrated multiple data sources to quantify flows and identify data gaps:</a:t>
            </a:r>
          </a:p>
          <a:p>
            <a:pPr lvl="1"/>
            <a:r>
              <a:rPr lang="en-US" noProof="0" dirty="0"/>
              <a:t>WEEE Calculation Tool (POM, lifetimes, waste generation)</a:t>
            </a:r>
          </a:p>
          <a:p>
            <a:pPr lvl="1"/>
            <a:r>
              <a:rPr lang="en-US" noProof="0" dirty="0"/>
              <a:t>Eurostat (EU-6 waste management statistics)</a:t>
            </a:r>
          </a:p>
          <a:p>
            <a:pPr lvl="1"/>
            <a:r>
              <a:rPr lang="en-US" noProof="0" dirty="0" err="1"/>
              <a:t>Recupel</a:t>
            </a:r>
            <a:endParaRPr lang="en-US" noProof="0" dirty="0"/>
          </a:p>
          <a:p>
            <a:pPr lvl="1"/>
            <a:r>
              <a:rPr lang="en-US" noProof="0" dirty="0" err="1"/>
              <a:t>BeWeee</a:t>
            </a:r>
            <a:r>
              <a:rPr lang="en-US" noProof="0" dirty="0"/>
              <a:t> </a:t>
            </a:r>
          </a:p>
          <a:p>
            <a:pPr lvl="1"/>
            <a:r>
              <a:rPr lang="en-US" noProof="0" dirty="0"/>
              <a:t>PV Cycle Belgium </a:t>
            </a:r>
          </a:p>
          <a:p>
            <a:r>
              <a:rPr lang="en-US" noProof="0" dirty="0"/>
              <a:t>Identified possible CE intervention points</a:t>
            </a:r>
          </a:p>
        </p:txBody>
      </p:sp>
      <p:sp>
        <p:nvSpPr>
          <p:cNvPr id="4" name="Text Placeholder 3">
            <a:extLst>
              <a:ext uri="{FF2B5EF4-FFF2-40B4-BE49-F238E27FC236}">
                <a16:creationId xmlns:a16="http://schemas.microsoft.com/office/drawing/2014/main" id="{69BE7061-514C-5682-3C2F-1B3C19895969}"/>
              </a:ext>
            </a:extLst>
          </p:cNvPr>
          <p:cNvSpPr>
            <a:spLocks noGrp="1"/>
          </p:cNvSpPr>
          <p:nvPr>
            <p:ph type="body" idx="13"/>
          </p:nvPr>
        </p:nvSpPr>
        <p:spPr/>
        <p:txBody>
          <a:bodyPr/>
          <a:lstStyle/>
          <a:p>
            <a:r>
              <a:rPr lang="en-US" noProof="0" dirty="0"/>
              <a:t>Creating a conceptual material flow diagram</a:t>
            </a:r>
          </a:p>
        </p:txBody>
      </p:sp>
    </p:spTree>
    <p:extLst>
      <p:ext uri="{BB962C8B-B14F-4D97-AF65-F5344CB8AC3E}">
        <p14:creationId xmlns:p14="http://schemas.microsoft.com/office/powerpoint/2010/main" val="409402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BAB04-0398-00BC-F3ED-93A9BF6D2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023A1-98B0-9D1E-502D-99A6496AC60A}"/>
              </a:ext>
            </a:extLst>
          </p:cNvPr>
          <p:cNvSpPr>
            <a:spLocks noGrp="1"/>
          </p:cNvSpPr>
          <p:nvPr>
            <p:ph type="title"/>
          </p:nvPr>
        </p:nvSpPr>
        <p:spPr/>
        <p:txBody>
          <a:bodyPr/>
          <a:lstStyle/>
          <a:p>
            <a:r>
              <a:rPr lang="en-US" noProof="0" dirty="0"/>
              <a:t>Mapping material flows</a:t>
            </a:r>
          </a:p>
        </p:txBody>
      </p:sp>
      <p:pic>
        <p:nvPicPr>
          <p:cNvPr id="11" name="Picture 10">
            <a:extLst>
              <a:ext uri="{FF2B5EF4-FFF2-40B4-BE49-F238E27FC236}">
                <a16:creationId xmlns:a16="http://schemas.microsoft.com/office/drawing/2014/main" id="{1556D026-14A7-8C65-1CC8-07AE2050F20E}"/>
              </a:ext>
            </a:extLst>
          </p:cNvPr>
          <p:cNvPicPr>
            <a:picLocks noChangeAspect="1"/>
          </p:cNvPicPr>
          <p:nvPr/>
        </p:nvPicPr>
        <p:blipFill>
          <a:blip r:embed="rId2"/>
          <a:stretch>
            <a:fillRect/>
          </a:stretch>
        </p:blipFill>
        <p:spPr>
          <a:xfrm>
            <a:off x="394447" y="15475"/>
            <a:ext cx="11430000" cy="6802184"/>
          </a:xfrm>
          <a:prstGeom prst="rect">
            <a:avLst/>
          </a:prstGeom>
        </p:spPr>
      </p:pic>
    </p:spTree>
    <p:extLst>
      <p:ext uri="{BB962C8B-B14F-4D97-AF65-F5344CB8AC3E}">
        <p14:creationId xmlns:p14="http://schemas.microsoft.com/office/powerpoint/2010/main" val="123680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2C7CA-5091-2187-394D-2BDBC7DE76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44827-E073-44E1-D917-1BAE3BF7F95F}"/>
              </a:ext>
            </a:extLst>
          </p:cNvPr>
          <p:cNvSpPr>
            <a:spLocks noGrp="1"/>
          </p:cNvSpPr>
          <p:nvPr>
            <p:ph type="title"/>
          </p:nvPr>
        </p:nvSpPr>
        <p:spPr/>
        <p:txBody>
          <a:bodyPr/>
          <a:lstStyle/>
          <a:p>
            <a:r>
              <a:rPr lang="en-US" noProof="0" dirty="0"/>
              <a:t>Dynamic stock-flow model</a:t>
            </a:r>
          </a:p>
        </p:txBody>
      </p:sp>
      <p:sp>
        <p:nvSpPr>
          <p:cNvPr id="3" name="Text Placeholder 2">
            <a:extLst>
              <a:ext uri="{FF2B5EF4-FFF2-40B4-BE49-F238E27FC236}">
                <a16:creationId xmlns:a16="http://schemas.microsoft.com/office/drawing/2014/main" id="{CEE0A350-CEFD-1B19-2E02-7E123E4F1FEA}"/>
              </a:ext>
            </a:extLst>
          </p:cNvPr>
          <p:cNvSpPr>
            <a:spLocks noGrp="1"/>
          </p:cNvSpPr>
          <p:nvPr>
            <p:ph type="body" idx="1"/>
          </p:nvPr>
        </p:nvSpPr>
        <p:spPr/>
        <p:txBody>
          <a:bodyPr/>
          <a:lstStyle/>
          <a:p>
            <a:endParaRPr lang="en-US" noProof="0" dirty="0"/>
          </a:p>
        </p:txBody>
      </p:sp>
      <p:sp>
        <p:nvSpPr>
          <p:cNvPr id="4" name="Picture Placeholder 3">
            <a:extLst>
              <a:ext uri="{FF2B5EF4-FFF2-40B4-BE49-F238E27FC236}">
                <a16:creationId xmlns:a16="http://schemas.microsoft.com/office/drawing/2014/main" id="{17BAD5B4-C525-AB18-2AD9-57B0F7ECE973}"/>
              </a:ext>
            </a:extLst>
          </p:cNvPr>
          <p:cNvSpPr>
            <a:spLocks noGrp="1"/>
          </p:cNvSpPr>
          <p:nvPr>
            <p:ph type="pic" sz="quarter" idx="14"/>
          </p:nvPr>
        </p:nvSpPr>
        <p:spPr/>
        <p:txBody>
          <a:bodyPr/>
          <a:lstStyle/>
          <a:p>
            <a:endParaRPr lang="en-US" noProof="0" dirty="0"/>
          </a:p>
        </p:txBody>
      </p:sp>
      <p:sp>
        <p:nvSpPr>
          <p:cNvPr id="5" name="Text Placeholder 4">
            <a:extLst>
              <a:ext uri="{FF2B5EF4-FFF2-40B4-BE49-F238E27FC236}">
                <a16:creationId xmlns:a16="http://schemas.microsoft.com/office/drawing/2014/main" id="{9E5CC6DB-2414-9E3A-89E7-1580E276FAE3}"/>
              </a:ext>
            </a:extLst>
          </p:cNvPr>
          <p:cNvSpPr>
            <a:spLocks noGrp="1"/>
          </p:cNvSpPr>
          <p:nvPr>
            <p:ph type="body" sz="quarter" idx="15"/>
          </p:nvPr>
        </p:nvSpPr>
        <p:spPr/>
        <p:txBody>
          <a:bodyPr/>
          <a:lstStyle/>
          <a:p>
            <a:endParaRPr lang="en-US" noProof="0" dirty="0"/>
          </a:p>
        </p:txBody>
      </p:sp>
    </p:spTree>
    <p:extLst>
      <p:ext uri="{BB962C8B-B14F-4D97-AF65-F5344CB8AC3E}">
        <p14:creationId xmlns:p14="http://schemas.microsoft.com/office/powerpoint/2010/main" val="216712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BA76E-8A7A-7630-D9BF-C414D8EFAB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AAA00-668D-827B-8E97-9F0512BF9F32}"/>
              </a:ext>
            </a:extLst>
          </p:cNvPr>
          <p:cNvSpPr>
            <a:spLocks noGrp="1"/>
          </p:cNvSpPr>
          <p:nvPr>
            <p:ph type="title"/>
          </p:nvPr>
        </p:nvSpPr>
        <p:spPr/>
        <p:txBody>
          <a:bodyPr/>
          <a:lstStyle/>
          <a:p>
            <a:r>
              <a:rPr lang="en-US" noProof="0" dirty="0"/>
              <a:t>Development of stock model</a:t>
            </a:r>
          </a:p>
        </p:txBody>
      </p:sp>
      <p:sp>
        <p:nvSpPr>
          <p:cNvPr id="3" name="Content Placeholder 2">
            <a:extLst>
              <a:ext uri="{FF2B5EF4-FFF2-40B4-BE49-F238E27FC236}">
                <a16:creationId xmlns:a16="http://schemas.microsoft.com/office/drawing/2014/main" id="{E81CEA64-5DA4-9351-ADE2-D5C14551DFEE}"/>
              </a:ext>
            </a:extLst>
          </p:cNvPr>
          <p:cNvSpPr>
            <a:spLocks noGrp="1"/>
          </p:cNvSpPr>
          <p:nvPr>
            <p:ph idx="1"/>
          </p:nvPr>
        </p:nvSpPr>
        <p:spPr>
          <a:xfrm>
            <a:off x="1033158" y="1316736"/>
            <a:ext cx="10478905" cy="4698121"/>
          </a:xfrm>
        </p:spPr>
        <p:txBody>
          <a:bodyPr/>
          <a:lstStyle/>
          <a:p>
            <a:r>
              <a:rPr lang="en-US" noProof="0" dirty="0"/>
              <a:t>Based on WEEE Calculation Tool Belgium</a:t>
            </a:r>
          </a:p>
          <a:p>
            <a:pPr lvl="1"/>
            <a:r>
              <a:rPr lang="en-US" noProof="0" dirty="0"/>
              <a:t>At UNU Key level (54 product categories)</a:t>
            </a:r>
          </a:p>
          <a:p>
            <a:pPr lvl="1"/>
            <a:r>
              <a:rPr lang="en-US" noProof="0" dirty="0"/>
              <a:t>Historic POM data (1980-2022)</a:t>
            </a:r>
          </a:p>
          <a:p>
            <a:pPr lvl="1"/>
            <a:r>
              <a:rPr lang="en-US" noProof="0" dirty="0"/>
              <a:t>Weibull parameters</a:t>
            </a:r>
          </a:p>
          <a:p>
            <a:pPr lvl="1"/>
            <a:r>
              <a:rPr lang="en-US" noProof="0" dirty="0"/>
              <a:t>Result: estimate of waste generated</a:t>
            </a:r>
          </a:p>
          <a:p>
            <a:pPr lvl="1"/>
            <a:r>
              <a:rPr lang="en-US" noProof="0" dirty="0"/>
              <a:t>Expanded to include stock estimate, modeling in units and </a:t>
            </a:r>
            <a:r>
              <a:rPr lang="en-US" noProof="0" dirty="0" err="1"/>
              <a:t>tonnes</a:t>
            </a:r>
            <a:r>
              <a:rPr lang="en-US" noProof="0" dirty="0"/>
              <a:t> (based on avg unit weights)</a:t>
            </a:r>
          </a:p>
          <a:p>
            <a:endParaRPr lang="en-US" noProof="0" dirty="0"/>
          </a:p>
          <a:p>
            <a:r>
              <a:rPr lang="en-US" noProof="0" dirty="0"/>
              <a:t>Derive household stock, create projections (logistic trend) for 2023-2050</a:t>
            </a:r>
          </a:p>
          <a:p>
            <a:pPr lvl="1"/>
            <a:r>
              <a:rPr lang="en-US" noProof="0" dirty="0"/>
              <a:t>Multiply by estimates of number of households in Flanders </a:t>
            </a:r>
            <a:r>
              <a:rPr lang="en-US" noProof="0" dirty="0">
                <a:sym typeface="Wingdings" panose="05000000000000000000" pitchFamily="2" charset="2"/>
              </a:rPr>
              <a:t> projected total stock Flanders</a:t>
            </a:r>
          </a:p>
          <a:p>
            <a:endParaRPr lang="en-US" noProof="0" dirty="0">
              <a:sym typeface="Wingdings" panose="05000000000000000000" pitchFamily="2" charset="2"/>
            </a:endParaRPr>
          </a:p>
          <a:p>
            <a:r>
              <a:rPr lang="en-US" noProof="0" dirty="0"/>
              <a:t>Dynamic stock model: recursively estimate POM quantities</a:t>
            </a:r>
          </a:p>
          <a:p>
            <a:pPr lvl="1"/>
            <a:r>
              <a:rPr lang="en-US" noProof="0" dirty="0"/>
              <a:t>Based on projected stock evolution, estimate of waste generated, and estimate of reused products</a:t>
            </a:r>
          </a:p>
        </p:txBody>
      </p:sp>
    </p:spTree>
    <p:extLst>
      <p:ext uri="{BB962C8B-B14F-4D97-AF65-F5344CB8AC3E}">
        <p14:creationId xmlns:p14="http://schemas.microsoft.com/office/powerpoint/2010/main" val="1268638788"/>
      </p:ext>
    </p:extLst>
  </p:cSld>
  <p:clrMapOvr>
    <a:masterClrMapping/>
  </p:clrMapOvr>
</p:sld>
</file>

<file path=ppt/theme/theme1.xml><?xml version="1.0" encoding="utf-8"?>
<a:theme xmlns:a="http://schemas.openxmlformats.org/drawingml/2006/main" name="Default Theme">
  <a:themeElements>
    <a:clrScheme name="VITO 2022">
      <a:dk1>
        <a:srgbClr val="000000"/>
      </a:dk1>
      <a:lt1>
        <a:srgbClr val="FFFFFF"/>
      </a:lt1>
      <a:dk2>
        <a:srgbClr val="788EFE"/>
      </a:dk2>
      <a:lt2>
        <a:srgbClr val="E7E6E6"/>
      </a:lt2>
      <a:accent1>
        <a:srgbClr val="002E56"/>
      </a:accent1>
      <a:accent2>
        <a:srgbClr val="E72C43"/>
      </a:accent2>
      <a:accent3>
        <a:srgbClr val="FF6700"/>
      </a:accent3>
      <a:accent4>
        <a:srgbClr val="F9CB1F"/>
      </a:accent4>
      <a:accent5>
        <a:srgbClr val="41D9F9"/>
      </a:accent5>
      <a:accent6>
        <a:srgbClr val="15EA75"/>
      </a:accent6>
      <a:hlink>
        <a:srgbClr val="788EFE"/>
      </a:hlink>
      <a:folHlink>
        <a:srgbClr val="969597"/>
      </a:folHlink>
    </a:clrScheme>
    <a:fontScheme name="VITO_20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1DFF9"/>
        </a:solidFill>
        <a:ln>
          <a:noFill/>
        </a:ln>
      </a:spPr>
      <a:bodyPr rtlCol="0" anchor="ctr"/>
      <a:lstStyle>
        <a:defPPr algn="ctr">
          <a:spcBef>
            <a:spcPts val="6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spcBef>
            <a:spcPts val="600"/>
          </a:spcBef>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A7262BBA-8606-4CCE-A8E5-9DBC9A7A36B3}" vid="{F85BAE7B-60FF-454A-A09C-1B6D9412DB9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a70410d-eb85-4481-854b-55776f582884">
      <Terms xmlns="http://schemas.microsoft.com/office/infopath/2007/PartnerControls"/>
    </lcf76f155ced4ddcb4097134ff3c332f>
    <TaxCatchAll xmlns="c76ca444-542a-4a78-a5fe-a96921a4e7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97987B2BF1C04790E52A28411B9A6E" ma:contentTypeVersion="13" ma:contentTypeDescription="Create a new document." ma:contentTypeScope="" ma:versionID="cb5d3c62d2e43e4ca10cffcfa2ca04f2">
  <xsd:schema xmlns:xsd="http://www.w3.org/2001/XMLSchema" xmlns:xs="http://www.w3.org/2001/XMLSchema" xmlns:p="http://schemas.microsoft.com/office/2006/metadata/properties" xmlns:ns2="0a70410d-eb85-4481-854b-55776f582884" xmlns:ns3="c76ca444-542a-4a78-a5fe-a96921a4e735" targetNamespace="http://schemas.microsoft.com/office/2006/metadata/properties" ma:root="true" ma:fieldsID="3e762fbe02f1893ede89937c607e2f8f" ns2:_="" ns3:_="">
    <xsd:import namespace="0a70410d-eb85-4481-854b-55776f582884"/>
    <xsd:import namespace="c76ca444-542a-4a78-a5fe-a96921a4e7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0410d-eb85-4481-854b-55776f5828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c20e29d-4d9b-411e-9260-307e9281c90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6ca444-542a-4a78-a5fe-a96921a4e7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c1d8d66-da14-488b-aaad-cc2e48c37eab}" ma:internalName="TaxCatchAll" ma:showField="CatchAllData" ma:web="c76ca444-542a-4a78-a5fe-a96921a4e7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3F1511-3786-4AB0-A0DC-B29272ED177A}">
  <ds:schemaRefs>
    <ds:schemaRef ds:uri="0a70410d-eb85-4481-854b-55776f582884"/>
    <ds:schemaRef ds:uri="c76ca444-542a-4a78-a5fe-a96921a4e73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6EE187F-CE3B-4C2A-8444-A06566A359BB}">
  <ds:schemaRefs>
    <ds:schemaRef ds:uri="0a70410d-eb85-4481-854b-55776f582884"/>
    <ds:schemaRef ds:uri="c76ca444-542a-4a78-a5fe-a96921a4e7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1508104-560C-496B-94B2-0A5DB9BD5A89}">
  <ds:schemaRefs>
    <ds:schemaRef ds:uri="http://schemas.microsoft.com/sharepoint/v3/contenttype/forms"/>
  </ds:schemaRefs>
</ds:datastoreItem>
</file>

<file path=docMetadata/LabelInfo.xml><?xml version="1.0" encoding="utf-8"?>
<clbl:labelList xmlns:clbl="http://schemas.microsoft.com/office/2020/mipLabelMetadata">
  <clbl:label id="{9e2777ed-8237-4ab9-9278-2c144d6f6da3}" enabled="0" method="" siteId="{9e2777ed-8237-4ab9-9278-2c144d6f6da3}" removed="1"/>
</clbl:labelList>
</file>

<file path=docProps/app.xml><?xml version="1.0" encoding="utf-8"?>
<Properties xmlns="http://schemas.openxmlformats.org/officeDocument/2006/extended-properties" xmlns:vt="http://schemas.openxmlformats.org/officeDocument/2006/docPropsVTypes">
  <Template>Default Theme</Template>
  <TotalTime>7</TotalTime>
  <Words>1649</Words>
  <Application>Microsoft Office PowerPoint</Application>
  <PresentationFormat>Widescreen</PresentationFormat>
  <Paragraphs>235</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Courier New</vt:lpstr>
      <vt:lpstr>System Font Regular</vt:lpstr>
      <vt:lpstr>Wingdings</vt:lpstr>
      <vt:lpstr>Default Theme</vt:lpstr>
      <vt:lpstr>Assessing the environmental impact of CE policies </vt:lpstr>
      <vt:lpstr>Agenda</vt:lpstr>
      <vt:lpstr>Methodology</vt:lpstr>
      <vt:lpstr>Methodology</vt:lpstr>
      <vt:lpstr>Material Flow Analysis</vt:lpstr>
      <vt:lpstr>Material Flow Analysis</vt:lpstr>
      <vt:lpstr>Mapping material flows</vt:lpstr>
      <vt:lpstr>Dynamic stock-flow model</vt:lpstr>
      <vt:lpstr>Development of stock model</vt:lpstr>
      <vt:lpstr>PowerPoint Presentation</vt:lpstr>
      <vt:lpstr>Policy scenarios</vt:lpstr>
      <vt:lpstr>Policy scenarios</vt:lpstr>
      <vt:lpstr>Results stock-flow model</vt:lpstr>
      <vt:lpstr>Extending the EEMRIO model with the Flemish region</vt:lpstr>
      <vt:lpstr>Extending FIGARO-e3 with the Flemish region</vt:lpstr>
      <vt:lpstr>Extending FIGARO-e3 with the Flemish region</vt:lpstr>
      <vt:lpstr>Creating prospective SUTs</vt:lpstr>
      <vt:lpstr>Creating prospective SUTs: Two pathways to 2050</vt:lpstr>
      <vt:lpstr>Linking SF to EEMRIO</vt:lpstr>
      <vt:lpstr>Translating CE Scenarios into the Prospective SUTs</vt:lpstr>
      <vt:lpstr>Results</vt:lpstr>
      <vt:lpstr>Results: Overall</vt:lpstr>
      <vt:lpstr>Results: Carbon footprint</vt:lpstr>
      <vt:lpstr>Results: Material footprint</vt:lpstr>
      <vt:lpstr>Discussion &amp; conclusion</vt:lpstr>
      <vt:lpstr>Discussion</vt:lpstr>
      <vt:lpstr>Conclusion &amp; limitations</vt:lpstr>
      <vt:lpstr>Future research</vt:lpstr>
      <vt:lpstr>Appendix</vt:lpstr>
      <vt:lpstr>Dynamic stock-flow model</vt:lpstr>
      <vt:lpstr>Dynamic stock-flow model</vt:lpstr>
      <vt:lpstr>Stakeholder workshop</vt:lpstr>
      <vt:lpstr>PowerPoint Presentation</vt:lpstr>
      <vt:lpstr>PowerPoint Presentation</vt:lpstr>
      <vt:lpstr>PowerPoint Presentation</vt:lpstr>
    </vt:vector>
  </TitlesOfParts>
  <Company>VITO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 Sangers</dc:creator>
  <cp:lastModifiedBy>Dani Sangers</cp:lastModifiedBy>
  <cp:revision>1</cp:revision>
  <dcterms:created xsi:type="dcterms:W3CDTF">2026-06-10T09:33:42Z</dcterms:created>
  <dcterms:modified xsi:type="dcterms:W3CDTF">2026-06-21T21:39:56Z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0x0101006997987B2BF1C04790E52A28411B9A6E</vt:lpwstr>
  </property>
  <property fmtid="{D5CDD505-2E9C-101B-9397-08002B2CF9AE}" pid="3" name="MediaServiceImageTags">
    <vt:lpwstr/>
  </property>
</Properties>
</file>