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96" r:id="rId2"/>
    <p:sldId id="257" r:id="rId3"/>
    <p:sldId id="452" r:id="rId4"/>
    <p:sldId id="262" r:id="rId5"/>
    <p:sldId id="261" r:id="rId6"/>
    <p:sldId id="263" r:id="rId7"/>
    <p:sldId id="448" r:id="rId8"/>
    <p:sldId id="447" r:id="rId9"/>
    <p:sldId id="265" r:id="rId10"/>
    <p:sldId id="266" r:id="rId11"/>
    <p:sldId id="449" r:id="rId12"/>
    <p:sldId id="456" r:id="rId13"/>
    <p:sldId id="457" r:id="rId14"/>
    <p:sldId id="458" r:id="rId15"/>
    <p:sldId id="270" r:id="rId16"/>
    <p:sldId id="459" r:id="rId17"/>
    <p:sldId id="347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ba Gimenez, Jonatan" userId="060d16b3-ab95-49b7-84ad-8916143abb5d" providerId="ADAL" clId="{F93A9525-3C21-443E-9D40-E33FCC0C590E}"/>
    <pc:docChg chg="custSel modSld">
      <pc:chgData name="Jorba Gimenez, Jonatan" userId="060d16b3-ab95-49b7-84ad-8916143abb5d" providerId="ADAL" clId="{F93A9525-3C21-443E-9D40-E33FCC0C590E}" dt="2026-06-19T10:07:00.217" v="316" actId="20577"/>
      <pc:docMkLst>
        <pc:docMk/>
      </pc:docMkLst>
      <pc:sldChg chg="addSp modSp mod">
        <pc:chgData name="Jorba Gimenez, Jonatan" userId="060d16b3-ab95-49b7-84ad-8916143abb5d" providerId="ADAL" clId="{F93A9525-3C21-443E-9D40-E33FCC0C590E}" dt="2026-06-19T10:05:40.369" v="260" actId="20577"/>
        <pc:sldMkLst>
          <pc:docMk/>
          <pc:sldMk cId="2814729241" sldId="257"/>
        </pc:sldMkLst>
        <pc:spChg chg="mod">
          <ac:chgData name="Jorba Gimenez, Jonatan" userId="060d16b3-ab95-49b7-84ad-8916143abb5d" providerId="ADAL" clId="{F93A9525-3C21-443E-9D40-E33FCC0C590E}" dt="2026-06-19T09:57:48.351" v="69" actId="20577"/>
          <ac:spMkLst>
            <pc:docMk/>
            <pc:sldMk cId="2814729241" sldId="257"/>
            <ac:spMk id="3" creationId="{4E83DE34-63EC-98F8-065E-1EF93C08F772}"/>
          </ac:spMkLst>
        </pc:spChg>
        <pc:spChg chg="mod">
          <ac:chgData name="Jorba Gimenez, Jonatan" userId="060d16b3-ab95-49b7-84ad-8916143abb5d" providerId="ADAL" clId="{F93A9525-3C21-443E-9D40-E33FCC0C590E}" dt="2026-06-19T10:04:28.265" v="175" actId="20577"/>
          <ac:spMkLst>
            <pc:docMk/>
            <pc:sldMk cId="2814729241" sldId="257"/>
            <ac:spMk id="4" creationId="{91AE3CD4-E069-C8D5-6062-7CCB90693198}"/>
          </ac:spMkLst>
        </pc:spChg>
        <pc:spChg chg="add mod">
          <ac:chgData name="Jorba Gimenez, Jonatan" userId="060d16b3-ab95-49b7-84ad-8916143abb5d" providerId="ADAL" clId="{F93A9525-3C21-443E-9D40-E33FCC0C590E}" dt="2026-06-19T10:05:40.369" v="260" actId="20577"/>
          <ac:spMkLst>
            <pc:docMk/>
            <pc:sldMk cId="2814729241" sldId="257"/>
            <ac:spMk id="5" creationId="{FD019399-6BB7-053A-3610-03956E1D9B0A}"/>
          </ac:spMkLst>
        </pc:spChg>
      </pc:sldChg>
      <pc:sldChg chg="addSp modSp mod">
        <pc:chgData name="Jorba Gimenez, Jonatan" userId="060d16b3-ab95-49b7-84ad-8916143abb5d" providerId="ADAL" clId="{F93A9525-3C21-443E-9D40-E33FCC0C590E}" dt="2026-06-19T10:06:20.139" v="268" actId="20577"/>
        <pc:sldMkLst>
          <pc:docMk/>
          <pc:sldMk cId="4200548150" sldId="261"/>
        </pc:sldMkLst>
        <pc:spChg chg="add mod">
          <ac:chgData name="Jorba Gimenez, Jonatan" userId="060d16b3-ab95-49b7-84ad-8916143abb5d" providerId="ADAL" clId="{F93A9525-3C21-443E-9D40-E33FCC0C590E}" dt="2026-06-19T10:06:20.139" v="268" actId="20577"/>
          <ac:spMkLst>
            <pc:docMk/>
            <pc:sldMk cId="4200548150" sldId="261"/>
            <ac:spMk id="4" creationId="{B2289241-7CE4-09FF-FF34-4038C8946752}"/>
          </ac:spMkLst>
        </pc:spChg>
        <pc:spChg chg="mod">
          <ac:chgData name="Jorba Gimenez, Jonatan" userId="060d16b3-ab95-49b7-84ad-8916143abb5d" providerId="ADAL" clId="{F93A9525-3C21-443E-9D40-E33FCC0C590E}" dt="2026-06-19T10:04:40.665" v="194" actId="20577"/>
          <ac:spMkLst>
            <pc:docMk/>
            <pc:sldMk cId="4200548150" sldId="261"/>
            <ac:spMk id="6" creationId="{1E0FFEC8-78D0-D6CC-31C1-DE6E0835B7DE}"/>
          </ac:spMkLst>
        </pc:spChg>
      </pc:sldChg>
      <pc:sldChg chg="addSp modSp mod">
        <pc:chgData name="Jorba Gimenez, Jonatan" userId="060d16b3-ab95-49b7-84ad-8916143abb5d" providerId="ADAL" clId="{F93A9525-3C21-443E-9D40-E33FCC0C590E}" dt="2026-06-19T10:05:46.881" v="266" actId="20577"/>
        <pc:sldMkLst>
          <pc:docMk/>
          <pc:sldMk cId="866519863" sldId="262"/>
        </pc:sldMkLst>
        <pc:spChg chg="add mod">
          <ac:chgData name="Jorba Gimenez, Jonatan" userId="060d16b3-ab95-49b7-84ad-8916143abb5d" providerId="ADAL" clId="{F93A9525-3C21-443E-9D40-E33FCC0C590E}" dt="2026-06-19T10:05:46.881" v="266" actId="20577"/>
          <ac:spMkLst>
            <pc:docMk/>
            <pc:sldMk cId="866519863" sldId="262"/>
            <ac:spMk id="3" creationId="{3828D33B-EA12-54F7-28F0-7C269619E22D}"/>
          </ac:spMkLst>
        </pc:spChg>
        <pc:spChg chg="mod">
          <ac:chgData name="Jorba Gimenez, Jonatan" userId="060d16b3-ab95-49b7-84ad-8916143abb5d" providerId="ADAL" clId="{F93A9525-3C21-443E-9D40-E33FCC0C590E}" dt="2026-06-19T10:04:35.722" v="185" actId="20577"/>
          <ac:spMkLst>
            <pc:docMk/>
            <pc:sldMk cId="866519863" sldId="262"/>
            <ac:spMk id="6" creationId="{9259D0CE-A478-0E38-A4DE-2F50CF2125C0}"/>
          </ac:spMkLst>
        </pc:spChg>
      </pc:sldChg>
      <pc:sldChg chg="addSp modSp mod">
        <pc:chgData name="Jorba Gimenez, Jonatan" userId="060d16b3-ab95-49b7-84ad-8916143abb5d" providerId="ADAL" clId="{F93A9525-3C21-443E-9D40-E33FCC0C590E}" dt="2026-06-19T10:06:23.236" v="270" actId="20577"/>
        <pc:sldMkLst>
          <pc:docMk/>
          <pc:sldMk cId="2022914120" sldId="263"/>
        </pc:sldMkLst>
        <pc:spChg chg="add mod">
          <ac:chgData name="Jorba Gimenez, Jonatan" userId="060d16b3-ab95-49b7-84ad-8916143abb5d" providerId="ADAL" clId="{F93A9525-3C21-443E-9D40-E33FCC0C590E}" dt="2026-06-19T10:06:23.236" v="270" actId="20577"/>
          <ac:spMkLst>
            <pc:docMk/>
            <pc:sldMk cId="2022914120" sldId="263"/>
            <ac:spMk id="4" creationId="{4C3A4EDE-3ADF-B13F-9CED-5A356BA60244}"/>
          </ac:spMkLst>
        </pc:spChg>
        <pc:spChg chg="mod">
          <ac:chgData name="Jorba Gimenez, Jonatan" userId="060d16b3-ab95-49b7-84ad-8916143abb5d" providerId="ADAL" clId="{F93A9525-3C21-443E-9D40-E33FCC0C590E}" dt="2026-06-19T10:04:44.521" v="199" actId="20577"/>
          <ac:spMkLst>
            <pc:docMk/>
            <pc:sldMk cId="2022914120" sldId="263"/>
            <ac:spMk id="6" creationId="{2404D9A3-C7EC-3264-A2B4-68CC9943FC8C}"/>
          </ac:spMkLst>
        </pc:spChg>
      </pc:sldChg>
      <pc:sldChg chg="addSp modSp mod">
        <pc:chgData name="Jorba Gimenez, Jonatan" userId="060d16b3-ab95-49b7-84ad-8916143abb5d" providerId="ADAL" clId="{F93A9525-3C21-443E-9D40-E33FCC0C590E}" dt="2026-06-19T10:06:32.986" v="282" actId="20577"/>
        <pc:sldMkLst>
          <pc:docMk/>
          <pc:sldMk cId="1737059185" sldId="265"/>
        </pc:sldMkLst>
        <pc:spChg chg="add mod">
          <ac:chgData name="Jorba Gimenez, Jonatan" userId="060d16b3-ab95-49b7-84ad-8916143abb5d" providerId="ADAL" clId="{F93A9525-3C21-443E-9D40-E33FCC0C590E}" dt="2026-06-19T10:06:32.986" v="282" actId="20577"/>
          <ac:spMkLst>
            <pc:docMk/>
            <pc:sldMk cId="1737059185" sldId="265"/>
            <ac:spMk id="3" creationId="{38B1B830-2F35-0785-8315-DB4BEC78BF5A}"/>
          </ac:spMkLst>
        </pc:spChg>
        <pc:spChg chg="mod">
          <ac:chgData name="Jorba Gimenez, Jonatan" userId="060d16b3-ab95-49b7-84ad-8916143abb5d" providerId="ADAL" clId="{F93A9525-3C21-443E-9D40-E33FCC0C590E}" dt="2026-06-19T10:04:55.113" v="214" actId="20577"/>
          <ac:spMkLst>
            <pc:docMk/>
            <pc:sldMk cId="1737059185" sldId="265"/>
            <ac:spMk id="6" creationId="{56A318A9-4AE8-F708-B3EB-A1BA1DE16E21}"/>
          </ac:spMkLst>
        </pc:spChg>
      </pc:sldChg>
      <pc:sldChg chg="addSp modSp mod">
        <pc:chgData name="Jorba Gimenez, Jonatan" userId="060d16b3-ab95-49b7-84ad-8916143abb5d" providerId="ADAL" clId="{F93A9525-3C21-443E-9D40-E33FCC0C590E}" dt="2026-06-19T10:06:36.409" v="284" actId="6549"/>
        <pc:sldMkLst>
          <pc:docMk/>
          <pc:sldMk cId="4256045057" sldId="266"/>
        </pc:sldMkLst>
        <pc:spChg chg="add mod">
          <ac:chgData name="Jorba Gimenez, Jonatan" userId="060d16b3-ab95-49b7-84ad-8916143abb5d" providerId="ADAL" clId="{F93A9525-3C21-443E-9D40-E33FCC0C590E}" dt="2026-06-19T10:06:36.409" v="284" actId="6549"/>
          <ac:spMkLst>
            <pc:docMk/>
            <pc:sldMk cId="4256045057" sldId="266"/>
            <ac:spMk id="4" creationId="{BA3ED545-9BCC-6432-2712-A4C2E61A9362}"/>
          </ac:spMkLst>
        </pc:spChg>
        <pc:spChg chg="mod">
          <ac:chgData name="Jorba Gimenez, Jonatan" userId="060d16b3-ab95-49b7-84ad-8916143abb5d" providerId="ADAL" clId="{F93A9525-3C21-443E-9D40-E33FCC0C590E}" dt="2026-06-19T10:04:59.211" v="219" actId="20577"/>
          <ac:spMkLst>
            <pc:docMk/>
            <pc:sldMk cId="4256045057" sldId="266"/>
            <ac:spMk id="6" creationId="{79A86FC2-DD66-5F6D-7900-889B9FAF3A64}"/>
          </ac:spMkLst>
        </pc:spChg>
      </pc:sldChg>
      <pc:sldChg chg="addSp modSp mod">
        <pc:chgData name="Jorba Gimenez, Jonatan" userId="060d16b3-ab95-49b7-84ad-8916143abb5d" providerId="ADAL" clId="{F93A9525-3C21-443E-9D40-E33FCC0C590E}" dt="2026-06-19T10:06:51.491" v="309" actId="20577"/>
        <pc:sldMkLst>
          <pc:docMk/>
          <pc:sldMk cId="687508347" sldId="270"/>
        </pc:sldMkLst>
        <pc:spChg chg="mod">
          <ac:chgData name="Jorba Gimenez, Jonatan" userId="060d16b3-ab95-49b7-84ad-8916143abb5d" providerId="ADAL" clId="{F93A9525-3C21-443E-9D40-E33FCC0C590E}" dt="2026-06-19T10:01:29.372" v="169" actId="113"/>
          <ac:spMkLst>
            <pc:docMk/>
            <pc:sldMk cId="687508347" sldId="270"/>
            <ac:spMk id="2" creationId="{CE46098B-D8A5-2992-6F08-62DB13473D76}"/>
          </ac:spMkLst>
        </pc:spChg>
        <pc:spChg chg="add mod">
          <ac:chgData name="Jorba Gimenez, Jonatan" userId="060d16b3-ab95-49b7-84ad-8916143abb5d" providerId="ADAL" clId="{F93A9525-3C21-443E-9D40-E33FCC0C590E}" dt="2026-06-19T10:06:51.491" v="309" actId="20577"/>
          <ac:spMkLst>
            <pc:docMk/>
            <pc:sldMk cId="687508347" sldId="270"/>
            <ac:spMk id="4" creationId="{4E92987F-4B8F-C817-54B5-97EFB8F4703E}"/>
          </ac:spMkLst>
        </pc:spChg>
        <pc:spChg chg="mod">
          <ac:chgData name="Jorba Gimenez, Jonatan" userId="060d16b3-ab95-49b7-84ad-8916143abb5d" providerId="ADAL" clId="{F93A9525-3C21-443E-9D40-E33FCC0C590E}" dt="2026-06-19T10:05:21.202" v="252" actId="20577"/>
          <ac:spMkLst>
            <pc:docMk/>
            <pc:sldMk cId="687508347" sldId="270"/>
            <ac:spMk id="6" creationId="{D65BCFD7-158C-24C4-97D3-67CAEB271D9F}"/>
          </ac:spMkLst>
        </pc:spChg>
      </pc:sldChg>
      <pc:sldChg chg="delSp modSp mod">
        <pc:chgData name="Jorba Gimenez, Jonatan" userId="060d16b3-ab95-49b7-84ad-8916143abb5d" providerId="ADAL" clId="{F93A9525-3C21-443E-9D40-E33FCC0C590E}" dt="2026-06-19T10:07:00.217" v="316" actId="20577"/>
        <pc:sldMkLst>
          <pc:docMk/>
          <pc:sldMk cId="0" sldId="347"/>
        </pc:sldMkLst>
        <pc:spChg chg="del">
          <ac:chgData name="Jorba Gimenez, Jonatan" userId="060d16b3-ab95-49b7-84ad-8916143abb5d" providerId="ADAL" clId="{F93A9525-3C21-443E-9D40-E33FCC0C590E}" dt="2026-06-19T10:05:29.733" v="258" actId="478"/>
          <ac:spMkLst>
            <pc:docMk/>
            <pc:sldMk cId="0" sldId="347"/>
            <ac:spMk id="2" creationId="{EC96B6F3-E604-0FBA-368C-42F1D88CAC31}"/>
          </ac:spMkLst>
        </pc:spChg>
        <pc:spChg chg="mod">
          <ac:chgData name="Jorba Gimenez, Jonatan" userId="060d16b3-ab95-49b7-84ad-8916143abb5d" providerId="ADAL" clId="{F93A9525-3C21-443E-9D40-E33FCC0C590E}" dt="2026-06-19T10:07:00.217" v="316" actId="20577"/>
          <ac:spMkLst>
            <pc:docMk/>
            <pc:sldMk cId="0" sldId="347"/>
            <ac:spMk id="4" creationId="{A11EBE74-B85D-25C1-0AF8-8C35C1F01801}"/>
          </ac:spMkLst>
        </pc:spChg>
      </pc:sldChg>
      <pc:sldChg chg="modSp mod">
        <pc:chgData name="Jorba Gimenez, Jonatan" userId="060d16b3-ab95-49b7-84ad-8916143abb5d" providerId="ADAL" clId="{F93A9525-3C21-443E-9D40-E33FCC0C590E}" dt="2026-06-19T09:55:18.582" v="0" actId="108"/>
        <pc:sldMkLst>
          <pc:docMk/>
          <pc:sldMk cId="756539505" sldId="396"/>
        </pc:sldMkLst>
        <pc:spChg chg="mod">
          <ac:chgData name="Jorba Gimenez, Jonatan" userId="060d16b3-ab95-49b7-84ad-8916143abb5d" providerId="ADAL" clId="{F93A9525-3C21-443E-9D40-E33FCC0C590E}" dt="2026-06-19T09:55:18.582" v="0" actId="108"/>
          <ac:spMkLst>
            <pc:docMk/>
            <pc:sldMk cId="756539505" sldId="396"/>
            <ac:spMk id="7" creationId="{51FA74DD-CF7B-0690-3C67-7AA302FE8B8D}"/>
          </ac:spMkLst>
        </pc:spChg>
      </pc:sldChg>
      <pc:sldChg chg="addSp modSp mod">
        <pc:chgData name="Jorba Gimenez, Jonatan" userId="060d16b3-ab95-49b7-84ad-8916143abb5d" providerId="ADAL" clId="{F93A9525-3C21-443E-9D40-E33FCC0C590E}" dt="2026-06-19T10:06:29.835" v="278" actId="20577"/>
        <pc:sldMkLst>
          <pc:docMk/>
          <pc:sldMk cId="2189920049" sldId="447"/>
        </pc:sldMkLst>
        <pc:spChg chg="add mod">
          <ac:chgData name="Jorba Gimenez, Jonatan" userId="060d16b3-ab95-49b7-84ad-8916143abb5d" providerId="ADAL" clId="{F93A9525-3C21-443E-9D40-E33FCC0C590E}" dt="2026-06-19T10:06:29.835" v="278" actId="20577"/>
          <ac:spMkLst>
            <pc:docMk/>
            <pc:sldMk cId="2189920049" sldId="447"/>
            <ac:spMk id="4" creationId="{088A7308-44D3-398C-C6A2-FF8BA8D0863F}"/>
          </ac:spMkLst>
        </pc:spChg>
        <pc:spChg chg="mod">
          <ac:chgData name="Jorba Gimenez, Jonatan" userId="060d16b3-ab95-49b7-84ad-8916143abb5d" providerId="ADAL" clId="{F93A9525-3C21-443E-9D40-E33FCC0C590E}" dt="2026-06-19T10:04:52.081" v="209" actId="20577"/>
          <ac:spMkLst>
            <pc:docMk/>
            <pc:sldMk cId="2189920049" sldId="447"/>
            <ac:spMk id="6" creationId="{C0E00EF6-4FD6-185F-9D75-30D3342139A2}"/>
          </ac:spMkLst>
        </pc:spChg>
      </pc:sldChg>
      <pc:sldChg chg="addSp modSp mod">
        <pc:chgData name="Jorba Gimenez, Jonatan" userId="060d16b3-ab95-49b7-84ad-8916143abb5d" providerId="ADAL" clId="{F93A9525-3C21-443E-9D40-E33FCC0C590E}" dt="2026-06-19T10:06:26.467" v="274" actId="20577"/>
        <pc:sldMkLst>
          <pc:docMk/>
          <pc:sldMk cId="2777692216" sldId="448"/>
        </pc:sldMkLst>
        <pc:spChg chg="add mod">
          <ac:chgData name="Jorba Gimenez, Jonatan" userId="060d16b3-ab95-49b7-84ad-8916143abb5d" providerId="ADAL" clId="{F93A9525-3C21-443E-9D40-E33FCC0C590E}" dt="2026-06-19T10:06:26.467" v="274" actId="20577"/>
          <ac:spMkLst>
            <pc:docMk/>
            <pc:sldMk cId="2777692216" sldId="448"/>
            <ac:spMk id="4" creationId="{99B50843-D967-9C0A-9858-591662152192}"/>
          </ac:spMkLst>
        </pc:spChg>
        <pc:spChg chg="mod">
          <ac:chgData name="Jorba Gimenez, Jonatan" userId="060d16b3-ab95-49b7-84ad-8916143abb5d" providerId="ADAL" clId="{F93A9525-3C21-443E-9D40-E33FCC0C590E}" dt="2026-06-19T10:04:48.186" v="204" actId="20577"/>
          <ac:spMkLst>
            <pc:docMk/>
            <pc:sldMk cId="2777692216" sldId="448"/>
            <ac:spMk id="6" creationId="{15C03988-725F-AD4C-79B7-FFA386E3AAB9}"/>
          </ac:spMkLst>
        </pc:spChg>
      </pc:sldChg>
      <pc:sldChg chg="addSp modSp mod">
        <pc:chgData name="Jorba Gimenez, Jonatan" userId="060d16b3-ab95-49b7-84ad-8916143abb5d" providerId="ADAL" clId="{F93A9525-3C21-443E-9D40-E33FCC0C590E}" dt="2026-06-19T10:06:39.441" v="289" actId="20577"/>
        <pc:sldMkLst>
          <pc:docMk/>
          <pc:sldMk cId="193425882" sldId="449"/>
        </pc:sldMkLst>
        <pc:spChg chg="add mod">
          <ac:chgData name="Jorba Gimenez, Jonatan" userId="060d16b3-ab95-49b7-84ad-8916143abb5d" providerId="ADAL" clId="{F93A9525-3C21-443E-9D40-E33FCC0C590E}" dt="2026-06-19T10:06:39.441" v="289" actId="20577"/>
          <ac:spMkLst>
            <pc:docMk/>
            <pc:sldMk cId="193425882" sldId="449"/>
            <ac:spMk id="4" creationId="{F1010BEB-156F-6D37-4943-F6DA799D6310}"/>
          </ac:spMkLst>
        </pc:spChg>
        <pc:spChg chg="mod">
          <ac:chgData name="Jorba Gimenez, Jonatan" userId="060d16b3-ab95-49b7-84ad-8916143abb5d" providerId="ADAL" clId="{F93A9525-3C21-443E-9D40-E33FCC0C590E}" dt="2026-06-19T09:59:15.092" v="74" actId="20577"/>
          <ac:spMkLst>
            <pc:docMk/>
            <pc:sldMk cId="193425882" sldId="449"/>
            <ac:spMk id="5" creationId="{DF34D328-7241-5109-3059-779BEA5D9AA2}"/>
          </ac:spMkLst>
        </pc:spChg>
        <pc:spChg chg="mod">
          <ac:chgData name="Jorba Gimenez, Jonatan" userId="060d16b3-ab95-49b7-84ad-8916143abb5d" providerId="ADAL" clId="{F93A9525-3C21-443E-9D40-E33FCC0C590E}" dt="2026-06-19T10:05:05.634" v="230" actId="20577"/>
          <ac:spMkLst>
            <pc:docMk/>
            <pc:sldMk cId="193425882" sldId="449"/>
            <ac:spMk id="6" creationId="{739CB7AE-6D13-A031-4D77-FF7EE0951DD6}"/>
          </ac:spMkLst>
        </pc:spChg>
      </pc:sldChg>
      <pc:sldChg chg="addSp modSp mod">
        <pc:chgData name="Jorba Gimenez, Jonatan" userId="060d16b3-ab95-49b7-84ad-8916143abb5d" providerId="ADAL" clId="{F93A9525-3C21-443E-9D40-E33FCC0C590E}" dt="2026-06-19T10:05:43.413" v="264" actId="20577"/>
        <pc:sldMkLst>
          <pc:docMk/>
          <pc:sldMk cId="4051313879" sldId="452"/>
        </pc:sldMkLst>
        <pc:spChg chg="add mod">
          <ac:chgData name="Jorba Gimenez, Jonatan" userId="060d16b3-ab95-49b7-84ad-8916143abb5d" providerId="ADAL" clId="{F93A9525-3C21-443E-9D40-E33FCC0C590E}" dt="2026-06-19T10:05:43.413" v="264" actId="20577"/>
          <ac:spMkLst>
            <pc:docMk/>
            <pc:sldMk cId="4051313879" sldId="452"/>
            <ac:spMk id="4" creationId="{5992A4DE-BCC5-EABD-7ADC-D277DB4FCDB8}"/>
          </ac:spMkLst>
        </pc:spChg>
        <pc:spChg chg="mod">
          <ac:chgData name="Jorba Gimenez, Jonatan" userId="060d16b3-ab95-49b7-84ad-8916143abb5d" providerId="ADAL" clId="{F93A9525-3C21-443E-9D40-E33FCC0C590E}" dt="2026-06-19T10:04:31.617" v="180" actId="20577"/>
          <ac:spMkLst>
            <pc:docMk/>
            <pc:sldMk cId="4051313879" sldId="452"/>
            <ac:spMk id="8" creationId="{BFFD2C65-0C76-152A-4258-E5393FAAD220}"/>
          </ac:spMkLst>
        </pc:spChg>
      </pc:sldChg>
      <pc:sldChg chg="addSp modSp mod">
        <pc:chgData name="Jorba Gimenez, Jonatan" userId="060d16b3-ab95-49b7-84ad-8916143abb5d" providerId="ADAL" clId="{F93A9525-3C21-443E-9D40-E33FCC0C590E}" dt="2026-06-19T10:06:42.666" v="294" actId="20577"/>
        <pc:sldMkLst>
          <pc:docMk/>
          <pc:sldMk cId="3128789009" sldId="456"/>
        </pc:sldMkLst>
        <pc:spChg chg="add mod">
          <ac:chgData name="Jorba Gimenez, Jonatan" userId="060d16b3-ab95-49b7-84ad-8916143abb5d" providerId="ADAL" clId="{F93A9525-3C21-443E-9D40-E33FCC0C590E}" dt="2026-06-19T10:06:42.666" v="294" actId="20577"/>
          <ac:spMkLst>
            <pc:docMk/>
            <pc:sldMk cId="3128789009" sldId="456"/>
            <ac:spMk id="3" creationId="{51E9D143-9C71-A913-0B11-5A039354266A}"/>
          </ac:spMkLst>
        </pc:spChg>
        <pc:spChg chg="mod">
          <ac:chgData name="Jorba Gimenez, Jonatan" userId="060d16b3-ab95-49b7-84ad-8916143abb5d" providerId="ADAL" clId="{F93A9525-3C21-443E-9D40-E33FCC0C590E}" dt="2026-06-19T09:59:07.898" v="73" actId="20577"/>
          <ac:spMkLst>
            <pc:docMk/>
            <pc:sldMk cId="3128789009" sldId="456"/>
            <ac:spMk id="5" creationId="{18AED7B9-CCC8-D2E5-4C89-314C53E6187A}"/>
          </ac:spMkLst>
        </pc:spChg>
        <pc:spChg chg="mod">
          <ac:chgData name="Jorba Gimenez, Jonatan" userId="060d16b3-ab95-49b7-84ad-8916143abb5d" providerId="ADAL" clId="{F93A9525-3C21-443E-9D40-E33FCC0C590E}" dt="2026-06-19T10:05:10.835" v="237" actId="20577"/>
          <ac:spMkLst>
            <pc:docMk/>
            <pc:sldMk cId="3128789009" sldId="456"/>
            <ac:spMk id="6" creationId="{1FDC405B-E05A-DD80-5984-2BA2B61C582B}"/>
          </ac:spMkLst>
        </pc:spChg>
      </pc:sldChg>
      <pc:sldChg chg="addSp modSp mod">
        <pc:chgData name="Jorba Gimenez, Jonatan" userId="060d16b3-ab95-49b7-84ad-8916143abb5d" providerId="ADAL" clId="{F93A9525-3C21-443E-9D40-E33FCC0C590E}" dt="2026-06-19T10:06:45.480" v="299" actId="20577"/>
        <pc:sldMkLst>
          <pc:docMk/>
          <pc:sldMk cId="3057492758" sldId="457"/>
        </pc:sldMkLst>
        <pc:spChg chg="add mod">
          <ac:chgData name="Jorba Gimenez, Jonatan" userId="060d16b3-ab95-49b7-84ad-8916143abb5d" providerId="ADAL" clId="{F93A9525-3C21-443E-9D40-E33FCC0C590E}" dt="2026-06-19T10:06:45.480" v="299" actId="20577"/>
          <ac:spMkLst>
            <pc:docMk/>
            <pc:sldMk cId="3057492758" sldId="457"/>
            <ac:spMk id="3" creationId="{6DB9E1EB-5847-254B-1C39-30E943F2295F}"/>
          </ac:spMkLst>
        </pc:spChg>
        <pc:spChg chg="mod">
          <ac:chgData name="Jorba Gimenez, Jonatan" userId="060d16b3-ab95-49b7-84ad-8916143abb5d" providerId="ADAL" clId="{F93A9525-3C21-443E-9D40-E33FCC0C590E}" dt="2026-06-19T09:59:24.198" v="76" actId="20577"/>
          <ac:spMkLst>
            <pc:docMk/>
            <pc:sldMk cId="3057492758" sldId="457"/>
            <ac:spMk id="5" creationId="{47DBA0E9-E3FE-9921-441A-542FE65D2A10}"/>
          </ac:spMkLst>
        </pc:spChg>
        <pc:spChg chg="mod">
          <ac:chgData name="Jorba Gimenez, Jonatan" userId="060d16b3-ab95-49b7-84ad-8916143abb5d" providerId="ADAL" clId="{F93A9525-3C21-443E-9D40-E33FCC0C590E}" dt="2026-06-19T10:05:14.242" v="242" actId="20577"/>
          <ac:spMkLst>
            <pc:docMk/>
            <pc:sldMk cId="3057492758" sldId="457"/>
            <ac:spMk id="6" creationId="{5587B305-29DC-A25A-B958-A156DB4A42CC}"/>
          </ac:spMkLst>
        </pc:spChg>
      </pc:sldChg>
      <pc:sldChg chg="addSp modSp mod">
        <pc:chgData name="Jorba Gimenez, Jonatan" userId="060d16b3-ab95-49b7-84ad-8916143abb5d" providerId="ADAL" clId="{F93A9525-3C21-443E-9D40-E33FCC0C590E}" dt="2026-06-19T10:06:48.520" v="304" actId="20577"/>
        <pc:sldMkLst>
          <pc:docMk/>
          <pc:sldMk cId="3678744280" sldId="458"/>
        </pc:sldMkLst>
        <pc:spChg chg="add mod">
          <ac:chgData name="Jorba Gimenez, Jonatan" userId="060d16b3-ab95-49b7-84ad-8916143abb5d" providerId="ADAL" clId="{F93A9525-3C21-443E-9D40-E33FCC0C590E}" dt="2026-06-19T10:06:48.520" v="304" actId="20577"/>
          <ac:spMkLst>
            <pc:docMk/>
            <pc:sldMk cId="3678744280" sldId="458"/>
            <ac:spMk id="4" creationId="{484E88C4-860D-5FED-9370-90AD754E13B1}"/>
          </ac:spMkLst>
        </pc:spChg>
        <pc:spChg chg="mod">
          <ac:chgData name="Jorba Gimenez, Jonatan" userId="060d16b3-ab95-49b7-84ad-8916143abb5d" providerId="ADAL" clId="{F93A9525-3C21-443E-9D40-E33FCC0C590E}" dt="2026-06-19T09:59:42.336" v="80" actId="1076"/>
          <ac:spMkLst>
            <pc:docMk/>
            <pc:sldMk cId="3678744280" sldId="458"/>
            <ac:spMk id="5" creationId="{2152576F-1D0D-2462-670D-7C075F410957}"/>
          </ac:spMkLst>
        </pc:spChg>
        <pc:spChg chg="mod">
          <ac:chgData name="Jorba Gimenez, Jonatan" userId="060d16b3-ab95-49b7-84ad-8916143abb5d" providerId="ADAL" clId="{F93A9525-3C21-443E-9D40-E33FCC0C590E}" dt="2026-06-19T10:05:17.601" v="247" actId="20577"/>
          <ac:spMkLst>
            <pc:docMk/>
            <pc:sldMk cId="3678744280" sldId="458"/>
            <ac:spMk id="6" creationId="{D5CEDD48-2FB3-0A23-7232-FFD138E72D6E}"/>
          </ac:spMkLst>
        </pc:spChg>
      </pc:sldChg>
      <pc:sldChg chg="addSp modSp mod">
        <pc:chgData name="Jorba Gimenez, Jonatan" userId="060d16b3-ab95-49b7-84ad-8916143abb5d" providerId="ADAL" clId="{F93A9525-3C21-443E-9D40-E33FCC0C590E}" dt="2026-06-19T10:06:54.817" v="314" actId="20577"/>
        <pc:sldMkLst>
          <pc:docMk/>
          <pc:sldMk cId="666378881" sldId="459"/>
        </pc:sldMkLst>
        <pc:spChg chg="add mod">
          <ac:chgData name="Jorba Gimenez, Jonatan" userId="060d16b3-ab95-49b7-84ad-8916143abb5d" providerId="ADAL" clId="{F93A9525-3C21-443E-9D40-E33FCC0C590E}" dt="2026-06-19T10:06:54.817" v="314" actId="20577"/>
          <ac:spMkLst>
            <pc:docMk/>
            <pc:sldMk cId="666378881" sldId="459"/>
            <ac:spMk id="4" creationId="{A9895D9B-9017-5C9C-A9C2-BCD15667037B}"/>
          </ac:spMkLst>
        </pc:spChg>
        <pc:spChg chg="mod">
          <ac:chgData name="Jorba Gimenez, Jonatan" userId="060d16b3-ab95-49b7-84ad-8916143abb5d" providerId="ADAL" clId="{F93A9525-3C21-443E-9D40-E33FCC0C590E}" dt="2026-06-19T10:05:25.105" v="257" actId="20577"/>
          <ac:spMkLst>
            <pc:docMk/>
            <pc:sldMk cId="666378881" sldId="459"/>
            <ac:spMk id="6" creationId="{DBBE5D7C-01FC-3EBE-3F3D-377BBEF8D69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0CB8A3-E0F1-432D-BC6E-92D2FC32653A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7F56C8-85B6-458C-B829-F5E15DE7F2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564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FDD7B-5EFB-19E7-83CA-E06ED5957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>
            <a:extLst>
              <a:ext uri="{FF2B5EF4-FFF2-40B4-BE49-F238E27FC236}">
                <a16:creationId xmlns:a16="http://schemas.microsoft.com/office/drawing/2014/main" id="{1E417019-E75E-641F-0324-AE8FE9A091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4513"/>
          </a:xfrm>
        </p:spPr>
      </p:sp>
      <p:sp>
        <p:nvSpPr>
          <p:cNvPr id="3" name="Contenidor de notes 2">
            <a:extLst>
              <a:ext uri="{FF2B5EF4-FFF2-40B4-BE49-F238E27FC236}">
                <a16:creationId xmlns:a16="http://schemas.microsoft.com/office/drawing/2014/main" id="{47EC0BAE-AA28-C065-9181-EE1FC756D8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>
            <a:extLst>
              <a:ext uri="{FF2B5EF4-FFF2-40B4-BE49-F238E27FC236}">
                <a16:creationId xmlns:a16="http://schemas.microsoft.com/office/drawing/2014/main" id="{D3DA4962-C8B2-4039-93D7-0B0F534107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C38C181-AD71-4E41-B926-A738AF06117E}" type="slidenum">
              <a:rPr lang="ca-ES" smtClean="0"/>
              <a:t>1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D3140DAA-F5EF-3A72-3657-D7652F12B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49837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F56C8-85B6-458C-B829-F5E15DE7F24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522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F56C8-85B6-458C-B829-F5E15DE7F24A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180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F56C8-85B6-458C-B829-F5E15DE7F24A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912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Marcador de imagen de diapositiva 1">
            <a:extLst>
              <a:ext uri="{FF2B5EF4-FFF2-40B4-BE49-F238E27FC236}">
                <a16:creationId xmlns:a16="http://schemas.microsoft.com/office/drawing/2014/main" id="{72C4A3BD-C19F-E64C-D979-57CA99E5BF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099" name="Marcador de notas 2">
            <a:extLst>
              <a:ext uri="{FF2B5EF4-FFF2-40B4-BE49-F238E27FC236}">
                <a16:creationId xmlns:a16="http://schemas.microsoft.com/office/drawing/2014/main" id="{D89BEB0B-5E7B-8691-C2D0-49DCA19B55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a-ES" altLang="es-ES"/>
              <a:t>Agraïments al públic assistent</a:t>
            </a:r>
            <a:endParaRPr lang="es-ES" altLang="es-ES"/>
          </a:p>
        </p:txBody>
      </p:sp>
      <p:sp>
        <p:nvSpPr>
          <p:cNvPr id="132100" name="Marcador de número de diapositiva 3">
            <a:extLst>
              <a:ext uri="{FF2B5EF4-FFF2-40B4-BE49-F238E27FC236}">
                <a16:creationId xmlns:a16="http://schemas.microsoft.com/office/drawing/2014/main" id="{D455505B-82FF-09AE-7672-80A538D877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035D619-87D1-4BBB-89C1-65DB68B8AAC5}" type="slidenum">
              <a:rPr lang="es-ES" altLang="es-ES" smtClean="0">
                <a:latin typeface="Calibri" panose="020F0502020204030204" pitchFamily="34" charset="0"/>
              </a:rPr>
              <a:pPr/>
              <a:t>17</a:t>
            </a:fld>
            <a:endParaRPr lang="es-ES" altLang="es-E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A9222E-1E49-A9A6-51F7-AA28C6E6E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9B6A5E1-F977-0F50-E69B-AFA236815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290E40-6093-A826-2257-47447ACC1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179E-65AE-4683-84D3-F30BDCDEA342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10DD58-7B8D-8481-F316-843376C5E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8139A1-099E-CC36-1C09-D0B23703E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1DDA-8001-4F0A-9EC1-081141DC3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405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9C5D00-1BEE-9902-0599-57D13E90D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0471AAF-6567-60EA-2BCA-FF42DF66C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EBFE07-269F-711A-C2EA-1E06FA84C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179E-65AE-4683-84D3-F30BDCDEA342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11F83A-BD98-5779-7416-33F646F0A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534FF2-7C58-3934-5A71-B83586014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1DDA-8001-4F0A-9EC1-081141DC3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63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3947A74-D824-7B99-7F53-6E1BF65F59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763FA2E-3A7F-8C7A-8BAA-C1607065C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89EC97-997A-B8A1-7C37-3EC617EF2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179E-65AE-4683-84D3-F30BDCDEA342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AF77FB-D0E6-87AD-574A-FD32C189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044EB4-D74C-08DF-D5F7-51E89DE53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1DDA-8001-4F0A-9EC1-081141DC3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627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.1 - Diapositiva de títol esc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idor de text 2">
            <a:extLst>
              <a:ext uri="{FF2B5EF4-FFF2-40B4-BE49-F238E27FC236}">
                <a16:creationId xmlns:a16="http://schemas.microsoft.com/office/drawing/2014/main" id="{30BAE3E6-8753-E0DC-8AE1-597375831E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60003" y="3094316"/>
            <a:ext cx="5006503" cy="67848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500">
                <a:solidFill>
                  <a:srgbClr val="666666"/>
                </a:solidFill>
              </a:defRPr>
            </a:lvl1pPr>
            <a:lvl2pPr>
              <a:defRPr sz="12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2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2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ca-ES" dirty="0"/>
              <a:t>Feu clic per editar el text del subtítol</a:t>
            </a:r>
          </a:p>
        </p:txBody>
      </p:sp>
      <p:sp>
        <p:nvSpPr>
          <p:cNvPr id="9" name="Contenidor de contingut 4">
            <a:extLst>
              <a:ext uri="{FF2B5EF4-FFF2-40B4-BE49-F238E27FC236}">
                <a16:creationId xmlns:a16="http://schemas.microsoft.com/office/drawing/2014/main" id="{F3F35D59-D4BB-2A03-9967-8A2A5D1AFF1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059530" y="3980657"/>
            <a:ext cx="5006975" cy="29585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200">
                <a:solidFill>
                  <a:srgbClr val="666666"/>
                </a:solidFill>
              </a:defRPr>
            </a:lvl1pPr>
            <a:lvl2pPr>
              <a:defRPr sz="12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2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2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r>
              <a:rPr lang="ca-ES" dirty="0"/>
              <a:t>Feu clic per editar el text de la data</a:t>
            </a:r>
          </a:p>
        </p:txBody>
      </p:sp>
      <p:pic>
        <p:nvPicPr>
          <p:cNvPr id="2" name="Imat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745" y="2"/>
            <a:ext cx="4651257" cy="5593091"/>
          </a:xfrm>
          <a:prstGeom prst="rect">
            <a:avLst/>
          </a:prstGeom>
        </p:spPr>
      </p:pic>
      <p:sp>
        <p:nvSpPr>
          <p:cNvPr id="6" name="Títol 4">
            <a:extLst>
              <a:ext uri="{FF2B5EF4-FFF2-40B4-BE49-F238E27FC236}">
                <a16:creationId xmlns:a16="http://schemas.microsoft.com/office/drawing/2014/main" id="{FE9F1FBA-6DFC-594E-4723-6044185038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0002" y="1529123"/>
            <a:ext cx="5006503" cy="1078346"/>
          </a:xfrm>
          <a:prstGeom prst="rect">
            <a:avLst/>
          </a:prstGeom>
        </p:spPr>
        <p:txBody>
          <a:bodyPr lIns="0" tIns="0" rIns="0" bIns="0"/>
          <a:lstStyle>
            <a:lvl1pPr>
              <a:defRPr sz="2700" b="1"/>
            </a:lvl1pPr>
          </a:lstStyle>
          <a:p>
            <a:r>
              <a:rPr lang="ca-ES" dirty="0"/>
              <a:t>Plantilla per a presentacions en PPT</a:t>
            </a:r>
          </a:p>
        </p:txBody>
      </p:sp>
    </p:spTree>
    <p:extLst>
      <p:ext uri="{BB962C8B-B14F-4D97-AF65-F5344CB8AC3E}">
        <p14:creationId xmlns:p14="http://schemas.microsoft.com/office/powerpoint/2010/main" val="31823164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1950"/>
            <a:ext cx="12329459" cy="512452"/>
          </a:xfrm>
        </p:spPr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485899" y="1016762"/>
            <a:ext cx="10147301" cy="5112521"/>
          </a:xfrm>
        </p:spPr>
        <p:txBody>
          <a:bodyPr/>
          <a:lstStyle>
            <a:lvl1pPr marL="342900" indent="-34290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1pPr>
            <a:lvl2pPr marL="685800" indent="-33655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2pPr>
            <a:lvl3pPr marL="1035050" indent="-34925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3pPr>
            <a:lvl4pPr marL="1371600" indent="-33655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4pPr>
            <a:lvl5pPr marL="1720850" indent="-34925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7066A61-D796-4CDE-113A-0A6F67FD9C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3DED4-732A-4B97-B641-8A49F50EAE1C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6358DC1-C10A-D264-E5D1-B254B1E7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SHAIO 2026. La tabla simétrica del MIOC 2021. 23-26.06.26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0C2F21C-78F4-7493-48CB-45568DCFE68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07116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.1 - Tanca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idor de contingut 2">
            <a:extLst>
              <a:ext uri="{FF2B5EF4-FFF2-40B4-BE49-F238E27FC236}">
                <a16:creationId xmlns:a16="http://schemas.microsoft.com/office/drawing/2014/main" id="{E04276A6-7386-5231-4BD9-6DA411B3B02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503714" y="4684112"/>
            <a:ext cx="7199087" cy="156566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50" b="0"/>
            </a:lvl1pPr>
          </a:lstStyle>
          <a:p>
            <a:pPr lvl="0"/>
            <a:r>
              <a:rPr lang="ca-ES" dirty="0"/>
              <a:t>Adreça web</a:t>
            </a:r>
          </a:p>
        </p:txBody>
      </p:sp>
      <p:sp>
        <p:nvSpPr>
          <p:cNvPr id="15" name="Contenidor de text 3">
            <a:extLst>
              <a:ext uri="{FF2B5EF4-FFF2-40B4-BE49-F238E27FC236}">
                <a16:creationId xmlns:a16="http://schemas.microsoft.com/office/drawing/2014/main" id="{E217CD8D-70F1-8015-AB37-C56A380287A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3714" y="3853499"/>
            <a:ext cx="7199087" cy="64248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50"/>
            </a:lvl1pPr>
          </a:lstStyle>
          <a:p>
            <a:pPr lvl="0"/>
            <a:r>
              <a:rPr lang="ca-ES" dirty="0"/>
              <a:t>Departament</a:t>
            </a:r>
            <a:br>
              <a:rPr lang="ca-ES" dirty="0"/>
            </a:br>
            <a:r>
              <a:rPr lang="ca-ES" dirty="0"/>
              <a:t>Organisme</a:t>
            </a:r>
          </a:p>
        </p:txBody>
      </p:sp>
      <p:sp>
        <p:nvSpPr>
          <p:cNvPr id="6" name="Contenidor de contingut 2">
            <a:extLst>
              <a:ext uri="{FF2B5EF4-FFF2-40B4-BE49-F238E27FC236}">
                <a16:creationId xmlns:a16="http://schemas.microsoft.com/office/drawing/2014/main" id="{E04276A6-7386-5231-4BD9-6DA411B3B020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2503714" y="5083031"/>
            <a:ext cx="7199087" cy="195581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50" b="0"/>
            </a:lvl1pPr>
          </a:lstStyle>
          <a:p>
            <a:pPr lvl="0"/>
            <a:r>
              <a:rPr lang="ca-ES" dirty="0"/>
              <a:t>Correu electrònic</a:t>
            </a:r>
          </a:p>
        </p:txBody>
      </p:sp>
    </p:spTree>
    <p:extLst>
      <p:ext uri="{BB962C8B-B14F-4D97-AF65-F5344CB8AC3E}">
        <p14:creationId xmlns:p14="http://schemas.microsoft.com/office/powerpoint/2010/main" val="4197750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BDEA4F-0D31-51BB-516E-111815219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421156-18DE-71BE-5CB0-8E37DE74C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250FAB-A3BC-2444-96E7-BCF1FEBF6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179E-65AE-4683-84D3-F30BDCDEA342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8220BF-BE8A-F5AA-B058-EC6F7B9C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B2C94C-047C-56D1-B53A-538780F64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1DDA-8001-4F0A-9EC1-081141DC3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47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95A3E1-1DF2-2151-D804-193B76B80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E08069-CFAA-C945-9ED5-26A1B40A6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109669-265C-1352-F778-7217A0270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179E-65AE-4683-84D3-F30BDCDEA342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E62E0F-1486-F7CD-F1A8-31DFB56E0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00B24C-2733-E56A-4E4F-8F4850569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1DDA-8001-4F0A-9EC1-081141DC3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896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425EC0-35B0-7F7D-5530-26B5AC438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E85EE6-6021-BAF3-1D12-26C45E5E4D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C9D35C-89F1-B830-9784-9C79CC755C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9052F7-449D-129A-D381-88B6C6D9D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179E-65AE-4683-84D3-F30BDCDEA342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0936ADE-56D2-1EF1-C6F2-5EF46B73C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0A1027-5C13-4137-8731-1793DB568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1DDA-8001-4F0A-9EC1-081141DC3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61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374314-5BA8-8281-D3E5-E51C354E1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402EE2-3410-87BC-8BFD-84DC8D3F7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8623EDF-24F6-9CDA-112F-2CB1AC8FC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5551875-47DC-3999-88AA-069140A710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28613A1-C7C4-E09E-D1E7-59426784CF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97C4040-3BB9-E9B7-0B43-241585E07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179E-65AE-4683-84D3-F30BDCDEA342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FBBA82B-2FE6-AF76-7B84-7EF8C9460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EA076E1-AE5F-891F-9DA0-E7D6DF27A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1DDA-8001-4F0A-9EC1-081141DC3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280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51BB68-61EC-595D-86CD-F5C2DB1C7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2E4BDB2-12DE-FF10-1355-991D0CBB0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179E-65AE-4683-84D3-F30BDCDEA342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BB4935E-3A07-76A0-E724-88AE25704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FE2C074-0FA5-62D4-92E8-A2AE17F63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1DDA-8001-4F0A-9EC1-081141DC3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30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CD34446-9B20-09B8-7444-CE64B8E7A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179E-65AE-4683-84D3-F30BDCDEA342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E97158C-C85A-318C-D044-2B4B8B987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61BD738-27E0-68AB-4428-22B24CCBB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1DDA-8001-4F0A-9EC1-081141DC3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493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D3BC80-6204-CEF7-8B8D-9E2581435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BD5A42-ADC2-0C2B-A566-DB783F9EF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F7F134-8E63-1C22-3657-FCD7DF8A5A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2F7906-2BEC-A2B4-984D-3C47B8445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179E-65AE-4683-84D3-F30BDCDEA342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5703459-0937-FFBB-125D-BDFBF9B55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D8B9995-C2BC-37AF-F7EE-94C74938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1DDA-8001-4F0A-9EC1-081141DC3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393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B91D0A-EEEB-74E7-EEE1-4C39A7A1C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DE42ED1-AF3A-D98C-2013-2E19118F7B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614B07E-D6A3-01C6-0535-67C7CEFFF9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115794-CC94-53B5-F5A2-A42D8D5FA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179E-65AE-4683-84D3-F30BDCDEA342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D4955BE-FBA4-A71A-C0A0-FC584FBF0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CDF27F-DCDE-3541-3932-E8DDA5EDF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41DDA-8001-4F0A-9EC1-081141DC3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810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DDDC910-F397-00DC-3A74-2F8EAF19C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0C8CA76-3BA1-E6FF-313B-F2976FC7CD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540B3A3-10EC-D3BC-F58A-05C5C86AB6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ED179E-65AE-4683-84D3-F30BDCDEA342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D390AE-DAA8-BFD7-D137-AF8EA1FFB9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E38912-2C36-524F-9423-571758D0CD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E41DDA-8001-4F0A-9EC1-081141DC3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254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escat.cat/" TargetMode="External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png"/><Relationship Id="rId5" Type="http://schemas.openxmlformats.org/officeDocument/2006/relationships/hyperlink" Target="https://twitter.com/idescat" TargetMode="Externa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sv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131E3-DD80-A0ED-51D8-423C039D6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ol 5">
            <a:extLst>
              <a:ext uri="{FF2B5EF4-FFF2-40B4-BE49-F238E27FC236}">
                <a16:creationId xmlns:a16="http://schemas.microsoft.com/office/drawing/2014/main" id="{C41E367F-00C7-806D-7D0E-815D05DAF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3664" y="545453"/>
            <a:ext cx="4822169" cy="225775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s-ES" dirty="0"/>
              <a:t>Una aproximación al stock de capital de la economía catalana y la  productividad total de los factores</a:t>
            </a:r>
            <a:endParaRPr lang="ca-ES" dirty="0"/>
          </a:p>
        </p:txBody>
      </p:sp>
      <p:sp>
        <p:nvSpPr>
          <p:cNvPr id="7" name="Contenidor de text 6">
            <a:extLst>
              <a:ext uri="{FF2B5EF4-FFF2-40B4-BE49-F238E27FC236}">
                <a16:creationId xmlns:a16="http://schemas.microsoft.com/office/drawing/2014/main" id="{51FA74DD-CF7B-0690-3C67-7AA302FE8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01329" y="3108960"/>
            <a:ext cx="3994671" cy="1712277"/>
          </a:xfrm>
        </p:spPr>
        <p:txBody>
          <a:bodyPr vert="horz" lIns="0" tIns="0" rIns="0" bIns="0" rtlCol="0">
            <a:normAutofit/>
          </a:bodyPr>
          <a:lstStyle/>
          <a:p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Josep Lluís Raymond Bara (UAB)</a:t>
            </a:r>
          </a:p>
          <a:p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Sergio Álvarez </a:t>
            </a:r>
            <a:r>
              <a:rPr lang="es-E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Berezo</a:t>
            </a: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(IDESCAT)</a:t>
            </a:r>
          </a:p>
          <a:p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Àlex Costa </a:t>
            </a:r>
            <a:r>
              <a:rPr lang="es-E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Saenz</a:t>
            </a: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San Pedro (IDESCAT)</a:t>
            </a:r>
          </a:p>
          <a:p>
            <a:r>
              <a:rPr lang="ca-E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Sergio Plaza Palacios (IDESCAT)</a:t>
            </a:r>
          </a:p>
        </p:txBody>
      </p:sp>
      <p:sp>
        <p:nvSpPr>
          <p:cNvPr id="8" name="Contenidor de contingut 7">
            <a:extLst>
              <a:ext uri="{FF2B5EF4-FFF2-40B4-BE49-F238E27FC236}">
                <a16:creationId xmlns:a16="http://schemas.microsoft.com/office/drawing/2014/main" id="{914EA41B-3D1C-D00B-B8F1-62840310D44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292999" y="6296415"/>
            <a:ext cx="3755231" cy="295852"/>
          </a:xfrm>
        </p:spPr>
        <p:txBody>
          <a:bodyPr vert="horz" lIns="0" tIns="0" rIns="0" bIns="0" rtlCol="0">
            <a:normAutofit/>
          </a:bodyPr>
          <a:lstStyle/>
          <a:p>
            <a:r>
              <a:rPr lang="ca-ES" dirty="0"/>
              <a:t>23-26 de </a:t>
            </a:r>
            <a:r>
              <a:rPr lang="ca-ES" dirty="0" err="1"/>
              <a:t>junio</a:t>
            </a:r>
            <a:r>
              <a:rPr lang="ca-ES" dirty="0"/>
              <a:t> de 2026</a:t>
            </a:r>
          </a:p>
        </p:txBody>
      </p:sp>
      <p:pic>
        <p:nvPicPr>
          <p:cNvPr id="2" name="Gràfic 1" descr="Institut d'Estadística de Catalunya. Generalitat de Catalunya">
            <a:extLst>
              <a:ext uri="{FF2B5EF4-FFF2-40B4-BE49-F238E27FC236}">
                <a16:creationId xmlns:a16="http://schemas.microsoft.com/office/drawing/2014/main" id="{15A9337F-B356-9A23-4B12-FB4833C185F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05832" y="5996133"/>
            <a:ext cx="3962168" cy="44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539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1869A74-848D-0385-6321-9D2DC26C46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8967" y="822197"/>
            <a:ext cx="9479949" cy="5557043"/>
          </a:xfrm>
          <a:prstGeom prst="rect">
            <a:avLst/>
          </a:prstGeom>
        </p:spPr>
      </p:pic>
      <p:sp>
        <p:nvSpPr>
          <p:cNvPr id="6" name="QuadreDeText 5">
            <a:extLst>
              <a:ext uri="{FF2B5EF4-FFF2-40B4-BE49-F238E27FC236}">
                <a16:creationId xmlns:a16="http://schemas.microsoft.com/office/drawing/2014/main" id="{79A86FC2-DD66-5F6D-7900-889B9FAF3A64}"/>
              </a:ext>
            </a:extLst>
          </p:cNvPr>
          <p:cNvSpPr txBox="1"/>
          <p:nvPr/>
        </p:nvSpPr>
        <p:spPr>
          <a:xfrm>
            <a:off x="2819400" y="6556147"/>
            <a:ext cx="350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SHAIO 2026. Stock capital Cataluña. Idescat. 23-26.06.26</a:t>
            </a:r>
          </a:p>
        </p:txBody>
      </p:sp>
      <p:sp>
        <p:nvSpPr>
          <p:cNvPr id="4" name="QuadreDeText 3">
            <a:extLst>
              <a:ext uri="{FF2B5EF4-FFF2-40B4-BE49-F238E27FC236}">
                <a16:creationId xmlns:a16="http://schemas.microsoft.com/office/drawing/2014/main" id="{BA3ED545-9BCC-6432-2712-A4C2E61A9362}"/>
              </a:ext>
            </a:extLst>
          </p:cNvPr>
          <p:cNvSpPr txBox="1"/>
          <p:nvPr/>
        </p:nvSpPr>
        <p:spPr>
          <a:xfrm>
            <a:off x="10252870" y="6556375"/>
            <a:ext cx="3054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4256045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QuadreDeText 5">
            <a:extLst>
              <a:ext uri="{FF2B5EF4-FFF2-40B4-BE49-F238E27FC236}">
                <a16:creationId xmlns:a16="http://schemas.microsoft.com/office/drawing/2014/main" id="{739CB7AE-6D13-A031-4D77-FF7EE0951DD6}"/>
              </a:ext>
            </a:extLst>
          </p:cNvPr>
          <p:cNvSpPr txBox="1"/>
          <p:nvPr/>
        </p:nvSpPr>
        <p:spPr>
          <a:xfrm>
            <a:off x="2819400" y="6556147"/>
            <a:ext cx="350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SHAIO 2026. Stock capital Cataluña. Idescat. 23-26.06.26</a:t>
            </a:r>
          </a:p>
        </p:txBody>
      </p:sp>
      <p:sp>
        <p:nvSpPr>
          <p:cNvPr id="5" name="QuadreDeText 4">
            <a:extLst>
              <a:ext uri="{FF2B5EF4-FFF2-40B4-BE49-F238E27FC236}">
                <a16:creationId xmlns:a16="http://schemas.microsoft.com/office/drawing/2014/main" id="{DF34D328-7241-5109-3059-779BEA5D9AA2}"/>
              </a:ext>
            </a:extLst>
          </p:cNvPr>
          <p:cNvSpPr txBox="1"/>
          <p:nvPr/>
        </p:nvSpPr>
        <p:spPr>
          <a:xfrm>
            <a:off x="1648968" y="405306"/>
            <a:ext cx="9225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err="1"/>
              <a:t>Resultados</a:t>
            </a:r>
            <a:r>
              <a:rPr lang="ca-ES" b="1" dirty="0"/>
              <a:t> </a:t>
            </a:r>
            <a:r>
              <a:rPr lang="ca-ES" b="1" dirty="0" err="1"/>
              <a:t>obtenidos</a:t>
            </a:r>
            <a:r>
              <a:rPr lang="ca-ES" b="1" dirty="0"/>
              <a:t>: </a:t>
            </a:r>
            <a:r>
              <a:rPr lang="ca-ES" b="1" dirty="0" err="1"/>
              <a:t>Validación</a:t>
            </a:r>
            <a:r>
              <a:rPr lang="ca-ES" b="1" dirty="0"/>
              <a:t> </a:t>
            </a:r>
            <a:r>
              <a:rPr lang="ca-ES" b="1" dirty="0" err="1"/>
              <a:t>comparación</a:t>
            </a:r>
            <a:r>
              <a:rPr lang="ca-ES" b="1" dirty="0"/>
              <a:t> </a:t>
            </a:r>
            <a:r>
              <a:rPr lang="ca-ES" b="1" dirty="0" err="1"/>
              <a:t>stock</a:t>
            </a:r>
            <a:r>
              <a:rPr lang="ca-ES" b="1" dirty="0"/>
              <a:t> a </a:t>
            </a:r>
            <a:r>
              <a:rPr lang="ca-ES" b="1" dirty="0" err="1"/>
              <a:t>precios</a:t>
            </a:r>
            <a:r>
              <a:rPr lang="ca-ES" b="1" dirty="0"/>
              <a:t> </a:t>
            </a:r>
            <a:r>
              <a:rPr lang="ca-ES" b="1" dirty="0" err="1"/>
              <a:t>corrientes</a:t>
            </a:r>
            <a:r>
              <a:rPr lang="ca-ES" b="1" dirty="0"/>
              <a:t> IDESCAT e IVIE para Cataluña y  </a:t>
            </a:r>
            <a:r>
              <a:rPr lang="ca-ES" b="1" dirty="0" err="1"/>
              <a:t>stock</a:t>
            </a:r>
            <a:r>
              <a:rPr lang="ca-ES" b="1" dirty="0"/>
              <a:t> a </a:t>
            </a:r>
            <a:r>
              <a:rPr lang="ca-ES" b="1" dirty="0" err="1"/>
              <a:t>precios</a:t>
            </a:r>
            <a:r>
              <a:rPr lang="ca-ES" b="1" dirty="0"/>
              <a:t> </a:t>
            </a:r>
            <a:r>
              <a:rPr lang="ca-ES" b="1" dirty="0" err="1"/>
              <a:t>corrientes</a:t>
            </a:r>
            <a:r>
              <a:rPr lang="ca-ES" b="1" dirty="0"/>
              <a:t> INE para España</a:t>
            </a:r>
          </a:p>
        </p:txBody>
      </p:sp>
      <p:pic>
        <p:nvPicPr>
          <p:cNvPr id="3" name="Imatge 2">
            <a:extLst>
              <a:ext uri="{FF2B5EF4-FFF2-40B4-BE49-F238E27FC236}">
                <a16:creationId xmlns:a16="http://schemas.microsoft.com/office/drawing/2014/main" id="{1CB0F0E0-EE8B-B219-F604-10250BC93D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4911" y="1262743"/>
            <a:ext cx="7414819" cy="4637314"/>
          </a:xfrm>
          <a:prstGeom prst="rect">
            <a:avLst/>
          </a:prstGeom>
        </p:spPr>
      </p:pic>
      <p:sp>
        <p:nvSpPr>
          <p:cNvPr id="4" name="QuadreDeText 3">
            <a:extLst>
              <a:ext uri="{FF2B5EF4-FFF2-40B4-BE49-F238E27FC236}">
                <a16:creationId xmlns:a16="http://schemas.microsoft.com/office/drawing/2014/main" id="{F1010BEB-156F-6D37-4943-F6DA799D6310}"/>
              </a:ext>
            </a:extLst>
          </p:cNvPr>
          <p:cNvSpPr txBox="1"/>
          <p:nvPr/>
        </p:nvSpPr>
        <p:spPr>
          <a:xfrm>
            <a:off x="10252870" y="6556375"/>
            <a:ext cx="3054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93425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A986A-A481-F7BD-C2A2-B85552115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QuadreDeText 5">
            <a:extLst>
              <a:ext uri="{FF2B5EF4-FFF2-40B4-BE49-F238E27FC236}">
                <a16:creationId xmlns:a16="http://schemas.microsoft.com/office/drawing/2014/main" id="{1FDC405B-E05A-DD80-5984-2BA2B61C582B}"/>
              </a:ext>
            </a:extLst>
          </p:cNvPr>
          <p:cNvSpPr txBox="1"/>
          <p:nvPr/>
        </p:nvSpPr>
        <p:spPr>
          <a:xfrm>
            <a:off x="2819400" y="6556147"/>
            <a:ext cx="350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SHAIO 2026. Stock capital Cataluña. Idescat. 23-26.06.26</a:t>
            </a:r>
          </a:p>
        </p:txBody>
      </p:sp>
      <p:sp>
        <p:nvSpPr>
          <p:cNvPr id="5" name="QuadreDeText 4">
            <a:extLst>
              <a:ext uri="{FF2B5EF4-FFF2-40B4-BE49-F238E27FC236}">
                <a16:creationId xmlns:a16="http://schemas.microsoft.com/office/drawing/2014/main" id="{18AED7B9-CCC8-D2E5-4C89-314C53E6187A}"/>
              </a:ext>
            </a:extLst>
          </p:cNvPr>
          <p:cNvSpPr txBox="1"/>
          <p:nvPr/>
        </p:nvSpPr>
        <p:spPr>
          <a:xfrm>
            <a:off x="1648968" y="405306"/>
            <a:ext cx="9225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err="1"/>
              <a:t>Resultados</a:t>
            </a:r>
            <a:r>
              <a:rPr lang="ca-ES" b="1" dirty="0"/>
              <a:t> </a:t>
            </a:r>
            <a:r>
              <a:rPr lang="ca-ES" b="1" dirty="0" err="1"/>
              <a:t>obtenidos</a:t>
            </a:r>
            <a:r>
              <a:rPr lang="ca-ES" b="1" dirty="0"/>
              <a:t>: </a:t>
            </a:r>
            <a:r>
              <a:rPr lang="ca-ES" b="1" dirty="0" err="1"/>
              <a:t>Validación</a:t>
            </a:r>
            <a:r>
              <a:rPr lang="ca-ES" b="1" dirty="0"/>
              <a:t> </a:t>
            </a:r>
            <a:r>
              <a:rPr lang="ca-ES" b="1" dirty="0" err="1"/>
              <a:t>comparación</a:t>
            </a:r>
            <a:r>
              <a:rPr lang="ca-ES" b="1" dirty="0"/>
              <a:t> deflactor del </a:t>
            </a:r>
            <a:r>
              <a:rPr lang="ca-ES" b="1" dirty="0" err="1"/>
              <a:t>stock</a:t>
            </a:r>
            <a:r>
              <a:rPr lang="ca-ES" b="1" dirty="0"/>
              <a:t> de Capital IDESCAT e IVIE</a:t>
            </a:r>
          </a:p>
        </p:txBody>
      </p:sp>
      <p:pic>
        <p:nvPicPr>
          <p:cNvPr id="4" name="Imatge 3">
            <a:extLst>
              <a:ext uri="{FF2B5EF4-FFF2-40B4-BE49-F238E27FC236}">
                <a16:creationId xmlns:a16="http://schemas.microsoft.com/office/drawing/2014/main" id="{D291DFF5-D9A4-3433-F528-4F7F1DB33A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8396" y="1191170"/>
            <a:ext cx="8355208" cy="5225444"/>
          </a:xfrm>
          <a:prstGeom prst="rect">
            <a:avLst/>
          </a:prstGeom>
        </p:spPr>
      </p:pic>
      <p:sp>
        <p:nvSpPr>
          <p:cNvPr id="3" name="QuadreDeText 2">
            <a:extLst>
              <a:ext uri="{FF2B5EF4-FFF2-40B4-BE49-F238E27FC236}">
                <a16:creationId xmlns:a16="http://schemas.microsoft.com/office/drawing/2014/main" id="{51E9D143-9C71-A913-0B11-5A039354266A}"/>
              </a:ext>
            </a:extLst>
          </p:cNvPr>
          <p:cNvSpPr txBox="1"/>
          <p:nvPr/>
        </p:nvSpPr>
        <p:spPr>
          <a:xfrm>
            <a:off x="10252870" y="6556375"/>
            <a:ext cx="3054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128789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A550E-E815-8AC6-7F80-8E8DD4345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QuadreDeText 5">
            <a:extLst>
              <a:ext uri="{FF2B5EF4-FFF2-40B4-BE49-F238E27FC236}">
                <a16:creationId xmlns:a16="http://schemas.microsoft.com/office/drawing/2014/main" id="{5587B305-29DC-A25A-B958-A156DB4A42CC}"/>
              </a:ext>
            </a:extLst>
          </p:cNvPr>
          <p:cNvSpPr txBox="1"/>
          <p:nvPr/>
        </p:nvSpPr>
        <p:spPr>
          <a:xfrm>
            <a:off x="2819400" y="6556147"/>
            <a:ext cx="350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SHAIO 2026. Stock capital Cataluña. Idescat. 23-26.06.26</a:t>
            </a:r>
          </a:p>
        </p:txBody>
      </p:sp>
      <p:sp>
        <p:nvSpPr>
          <p:cNvPr id="5" name="QuadreDeText 4">
            <a:extLst>
              <a:ext uri="{FF2B5EF4-FFF2-40B4-BE49-F238E27FC236}">
                <a16:creationId xmlns:a16="http://schemas.microsoft.com/office/drawing/2014/main" id="{47DBA0E9-E3FE-9921-441A-542FE65D2A10}"/>
              </a:ext>
            </a:extLst>
          </p:cNvPr>
          <p:cNvSpPr txBox="1"/>
          <p:nvPr/>
        </p:nvSpPr>
        <p:spPr>
          <a:xfrm>
            <a:off x="1648968" y="405306"/>
            <a:ext cx="9225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err="1"/>
              <a:t>Resultados</a:t>
            </a:r>
            <a:r>
              <a:rPr lang="ca-ES" b="1" dirty="0"/>
              <a:t> </a:t>
            </a:r>
            <a:r>
              <a:rPr lang="ca-ES" b="1" dirty="0" err="1"/>
              <a:t>obtenidos</a:t>
            </a:r>
            <a:r>
              <a:rPr lang="ca-ES" b="1" dirty="0"/>
              <a:t>: </a:t>
            </a:r>
            <a:r>
              <a:rPr lang="ca-ES" b="1" dirty="0" err="1"/>
              <a:t>Validación</a:t>
            </a:r>
            <a:r>
              <a:rPr lang="ca-ES" b="1" dirty="0"/>
              <a:t> </a:t>
            </a:r>
            <a:r>
              <a:rPr lang="ca-ES" b="1" dirty="0" err="1"/>
              <a:t>comparación</a:t>
            </a:r>
            <a:r>
              <a:rPr lang="ca-ES" b="1" dirty="0"/>
              <a:t> </a:t>
            </a:r>
            <a:r>
              <a:rPr lang="ca-ES" b="1" dirty="0" err="1"/>
              <a:t>stock</a:t>
            </a:r>
            <a:r>
              <a:rPr lang="ca-ES" b="1" dirty="0"/>
              <a:t> a </a:t>
            </a:r>
            <a:r>
              <a:rPr lang="ca-ES" b="1" dirty="0" err="1"/>
              <a:t>precios</a:t>
            </a:r>
            <a:r>
              <a:rPr lang="ca-ES" b="1" dirty="0"/>
              <a:t> de 2004 IDESCAT e IVIE para Cataluña y  </a:t>
            </a:r>
            <a:r>
              <a:rPr lang="ca-ES" b="1" dirty="0" err="1"/>
              <a:t>stock</a:t>
            </a:r>
            <a:r>
              <a:rPr lang="ca-ES" b="1" dirty="0"/>
              <a:t> a </a:t>
            </a:r>
            <a:r>
              <a:rPr lang="ca-ES" b="1" dirty="0" err="1"/>
              <a:t>precios</a:t>
            </a:r>
            <a:r>
              <a:rPr lang="ca-ES" b="1" dirty="0"/>
              <a:t> de 2004 INE para España</a:t>
            </a:r>
          </a:p>
        </p:txBody>
      </p:sp>
      <p:pic>
        <p:nvPicPr>
          <p:cNvPr id="7" name="Imatge 6">
            <a:extLst>
              <a:ext uri="{FF2B5EF4-FFF2-40B4-BE49-F238E27FC236}">
                <a16:creationId xmlns:a16="http://schemas.microsoft.com/office/drawing/2014/main" id="{1919A224-ABDF-6EC7-2243-76382DD93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825" y="1273629"/>
            <a:ext cx="7658499" cy="4789714"/>
          </a:xfrm>
          <a:prstGeom prst="rect">
            <a:avLst/>
          </a:prstGeom>
        </p:spPr>
      </p:pic>
      <p:sp>
        <p:nvSpPr>
          <p:cNvPr id="3" name="QuadreDeText 2">
            <a:extLst>
              <a:ext uri="{FF2B5EF4-FFF2-40B4-BE49-F238E27FC236}">
                <a16:creationId xmlns:a16="http://schemas.microsoft.com/office/drawing/2014/main" id="{6DB9E1EB-5847-254B-1C39-30E943F2295F}"/>
              </a:ext>
            </a:extLst>
          </p:cNvPr>
          <p:cNvSpPr txBox="1"/>
          <p:nvPr/>
        </p:nvSpPr>
        <p:spPr>
          <a:xfrm>
            <a:off x="10252870" y="6556375"/>
            <a:ext cx="3054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3057492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E36CA-6C2E-A811-07C0-EE3D77EDF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QuadreDeText 5">
            <a:extLst>
              <a:ext uri="{FF2B5EF4-FFF2-40B4-BE49-F238E27FC236}">
                <a16:creationId xmlns:a16="http://schemas.microsoft.com/office/drawing/2014/main" id="{D5CEDD48-2FB3-0A23-7232-FFD138E72D6E}"/>
              </a:ext>
            </a:extLst>
          </p:cNvPr>
          <p:cNvSpPr txBox="1"/>
          <p:nvPr/>
        </p:nvSpPr>
        <p:spPr>
          <a:xfrm>
            <a:off x="2819400" y="6556147"/>
            <a:ext cx="350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SHAIO 2026. Stock capital Cataluña. Idescat. 23-26.06.26</a:t>
            </a:r>
          </a:p>
        </p:txBody>
      </p:sp>
      <p:sp>
        <p:nvSpPr>
          <p:cNvPr id="5" name="QuadreDeText 4">
            <a:extLst>
              <a:ext uri="{FF2B5EF4-FFF2-40B4-BE49-F238E27FC236}">
                <a16:creationId xmlns:a16="http://schemas.microsoft.com/office/drawing/2014/main" id="{2152576F-1D0D-2462-670D-7C075F410957}"/>
              </a:ext>
            </a:extLst>
          </p:cNvPr>
          <p:cNvSpPr txBox="1"/>
          <p:nvPr/>
        </p:nvSpPr>
        <p:spPr>
          <a:xfrm>
            <a:off x="1114535" y="369152"/>
            <a:ext cx="9962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err="1"/>
              <a:t>Resultados</a:t>
            </a:r>
            <a:r>
              <a:rPr lang="ca-ES" b="1" dirty="0"/>
              <a:t> </a:t>
            </a:r>
            <a:r>
              <a:rPr lang="ca-ES" b="1" dirty="0" err="1"/>
              <a:t>obtenidos</a:t>
            </a:r>
            <a:r>
              <a:rPr lang="ca-ES" b="1" dirty="0"/>
              <a:t>: Comparativa del </a:t>
            </a:r>
            <a:r>
              <a:rPr lang="ca-ES" b="1" dirty="0" err="1"/>
              <a:t>comportamiento</a:t>
            </a:r>
            <a:r>
              <a:rPr lang="ca-ES" b="1" dirty="0"/>
              <a:t> de la PTF del total de la economia </a:t>
            </a:r>
            <a:r>
              <a:rPr lang="ca-ES" b="1" dirty="0" err="1"/>
              <a:t>utilizando</a:t>
            </a:r>
            <a:r>
              <a:rPr lang="ca-ES" b="1" dirty="0"/>
              <a:t> el </a:t>
            </a:r>
            <a:r>
              <a:rPr lang="ca-ES" b="1" dirty="0" err="1"/>
              <a:t>stock</a:t>
            </a:r>
            <a:r>
              <a:rPr lang="ca-ES" b="1" dirty="0"/>
              <a:t> de capital </a:t>
            </a:r>
            <a:r>
              <a:rPr lang="ca-ES" b="1" dirty="0" err="1"/>
              <a:t>sin</a:t>
            </a:r>
            <a:r>
              <a:rPr lang="ca-ES" b="1" dirty="0"/>
              <a:t> considerar la </a:t>
            </a:r>
            <a:r>
              <a:rPr lang="ca-ES" b="1" dirty="0" err="1"/>
              <a:t>vivienda</a:t>
            </a:r>
            <a:r>
              <a:rPr lang="ca-ES" b="1" dirty="0"/>
              <a:t> IDESCAT </a:t>
            </a:r>
            <a:r>
              <a:rPr lang="ca-ES" b="1" dirty="0" err="1"/>
              <a:t>vs</a:t>
            </a:r>
            <a:r>
              <a:rPr lang="ca-ES" b="1" dirty="0"/>
              <a:t> IVIE Cataluña</a:t>
            </a:r>
          </a:p>
        </p:txBody>
      </p:sp>
      <p:pic>
        <p:nvPicPr>
          <p:cNvPr id="3" name="Imatge 2">
            <a:extLst>
              <a:ext uri="{FF2B5EF4-FFF2-40B4-BE49-F238E27FC236}">
                <a16:creationId xmlns:a16="http://schemas.microsoft.com/office/drawing/2014/main" id="{BD623B40-CF1A-D30E-264E-3D21206E9E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8968" y="1181976"/>
            <a:ext cx="7712746" cy="5306872"/>
          </a:xfrm>
          <a:prstGeom prst="rect">
            <a:avLst/>
          </a:prstGeom>
        </p:spPr>
      </p:pic>
      <p:sp>
        <p:nvSpPr>
          <p:cNvPr id="4" name="QuadreDeText 3">
            <a:extLst>
              <a:ext uri="{FF2B5EF4-FFF2-40B4-BE49-F238E27FC236}">
                <a16:creationId xmlns:a16="http://schemas.microsoft.com/office/drawing/2014/main" id="{484E88C4-860D-5FED-9370-90AD754E13B1}"/>
              </a:ext>
            </a:extLst>
          </p:cNvPr>
          <p:cNvSpPr txBox="1"/>
          <p:nvPr/>
        </p:nvSpPr>
        <p:spPr>
          <a:xfrm>
            <a:off x="10252870" y="6556375"/>
            <a:ext cx="3054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3678744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QuadreDeText 5">
            <a:extLst>
              <a:ext uri="{FF2B5EF4-FFF2-40B4-BE49-F238E27FC236}">
                <a16:creationId xmlns:a16="http://schemas.microsoft.com/office/drawing/2014/main" id="{D65BCFD7-158C-24C4-97D3-67CAEB271D9F}"/>
              </a:ext>
            </a:extLst>
          </p:cNvPr>
          <p:cNvSpPr txBox="1"/>
          <p:nvPr/>
        </p:nvSpPr>
        <p:spPr>
          <a:xfrm>
            <a:off x="2819400" y="6556147"/>
            <a:ext cx="350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SHAIO 2026. Stock capital Cataluña. Idescat. 23-26.06.26</a:t>
            </a:r>
          </a:p>
        </p:txBody>
      </p:sp>
      <p:sp>
        <p:nvSpPr>
          <p:cNvPr id="2" name="QuadreDeText 1">
            <a:extLst>
              <a:ext uri="{FF2B5EF4-FFF2-40B4-BE49-F238E27FC236}">
                <a16:creationId xmlns:a16="http://schemas.microsoft.com/office/drawing/2014/main" id="{CE46098B-D8A5-2992-6F08-62DB13473D76}"/>
              </a:ext>
            </a:extLst>
          </p:cNvPr>
          <p:cNvSpPr txBox="1"/>
          <p:nvPr/>
        </p:nvSpPr>
        <p:spPr>
          <a:xfrm>
            <a:off x="1023257" y="957943"/>
            <a:ext cx="888274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noProof="0" dirty="0"/>
              <a:t>Conclusiones:</a:t>
            </a:r>
            <a:br>
              <a:rPr lang="es-ES_tradnl" noProof="0" dirty="0"/>
            </a:br>
            <a:br>
              <a:rPr lang="es-ES_tradnl" noProof="0" dirty="0"/>
            </a:br>
            <a:r>
              <a:rPr lang="es-ES_tradnl" b="1" noProof="0" dirty="0"/>
              <a:t>Idescat estima el stock de capital con una dinámica similar al IVIE </a:t>
            </a:r>
            <a:r>
              <a:rPr lang="es-ES_tradnl" noProof="0" dirty="0"/>
              <a:t>utilizando de referencia los datos de inversión propios y los datos de stock de capital y  inversión publicados por el INE.  </a:t>
            </a:r>
          </a:p>
          <a:p>
            <a:br>
              <a:rPr lang="es-ES_tradnl" noProof="0" dirty="0"/>
            </a:br>
            <a:r>
              <a:rPr lang="es-ES_tradnl" b="1" noProof="0" dirty="0"/>
              <a:t>Causas principales de la diferencia que se observa entre las series de stock capital de Idescat e IVIE: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Diferencia nivel stock inicial debido a diferencias en estimaciones de datos Idescat  vs 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Diferencias stock capital INE e IVIE debidas a diferencias en tasas de reposición.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Tasas de crecimiento diferentes serie inversión Cataluña del Idescat y del INE.</a:t>
            </a:r>
          </a:p>
          <a:p>
            <a:endParaRPr lang="es-ES_tradnl" dirty="0"/>
          </a:p>
          <a:p>
            <a:r>
              <a:rPr lang="es-ES_tradnl" dirty="0"/>
              <a:t>Además, se observa que </a:t>
            </a:r>
            <a:r>
              <a:rPr lang="es-ES_tradnl" b="1" dirty="0"/>
              <a:t>la PTF de Cataluña con stock Idescat es inferior a la PTF con stock IVIE debido a que la estimación del stock de capital de Idescat es superior a los valores del stock capital de IVIE</a:t>
            </a:r>
            <a:br>
              <a:rPr lang="es-ES_tradnl" dirty="0"/>
            </a:br>
            <a:endParaRPr lang="es-ES_tradnl" dirty="0"/>
          </a:p>
        </p:txBody>
      </p:sp>
      <p:sp>
        <p:nvSpPr>
          <p:cNvPr id="4" name="QuadreDeText 3">
            <a:extLst>
              <a:ext uri="{FF2B5EF4-FFF2-40B4-BE49-F238E27FC236}">
                <a16:creationId xmlns:a16="http://schemas.microsoft.com/office/drawing/2014/main" id="{4E92987F-4B8F-C817-54B5-97EFB8F4703E}"/>
              </a:ext>
            </a:extLst>
          </p:cNvPr>
          <p:cNvSpPr txBox="1"/>
          <p:nvPr/>
        </p:nvSpPr>
        <p:spPr>
          <a:xfrm>
            <a:off x="10252870" y="6556375"/>
            <a:ext cx="3054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6875083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DA391-1D15-1A64-DCA3-21DCF0784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DE3167E-90A5-B611-C9BE-B3B9A8BFB0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8968" y="883158"/>
            <a:ext cx="8894064" cy="5091684"/>
          </a:xfrm>
          <a:prstGeom prst="rect">
            <a:avLst/>
          </a:prstGeom>
        </p:spPr>
      </p:pic>
      <p:sp>
        <p:nvSpPr>
          <p:cNvPr id="6" name="QuadreDeText 5">
            <a:extLst>
              <a:ext uri="{FF2B5EF4-FFF2-40B4-BE49-F238E27FC236}">
                <a16:creationId xmlns:a16="http://schemas.microsoft.com/office/drawing/2014/main" id="{DBBE5D7C-01FC-3EBE-3F3D-377BBEF8D694}"/>
              </a:ext>
            </a:extLst>
          </p:cNvPr>
          <p:cNvSpPr txBox="1"/>
          <p:nvPr/>
        </p:nvSpPr>
        <p:spPr>
          <a:xfrm>
            <a:off x="2819400" y="6556147"/>
            <a:ext cx="350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SHAIO 2026. Stock capital Cataluña. Idescat. 23-26.06.26</a:t>
            </a:r>
          </a:p>
        </p:txBody>
      </p:sp>
      <p:sp>
        <p:nvSpPr>
          <p:cNvPr id="4" name="QuadreDeText 3">
            <a:extLst>
              <a:ext uri="{FF2B5EF4-FFF2-40B4-BE49-F238E27FC236}">
                <a16:creationId xmlns:a16="http://schemas.microsoft.com/office/drawing/2014/main" id="{A9895D9B-9017-5C9C-A9C2-BCD15667037B}"/>
              </a:ext>
            </a:extLst>
          </p:cNvPr>
          <p:cNvSpPr txBox="1"/>
          <p:nvPr/>
        </p:nvSpPr>
        <p:spPr>
          <a:xfrm>
            <a:off x="10252870" y="6556375"/>
            <a:ext cx="3054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6663788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Título 4">
            <a:extLst>
              <a:ext uri="{FF2B5EF4-FFF2-40B4-BE49-F238E27FC236}">
                <a16:creationId xmlns:a16="http://schemas.microsoft.com/office/drawing/2014/main" id="{8DA413E2-CFCF-A426-6884-5356D5453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1" y="192088"/>
            <a:ext cx="9236075" cy="512762"/>
          </a:xfrm>
        </p:spPr>
        <p:txBody>
          <a:bodyPr>
            <a:normAutofit fontScale="90000"/>
          </a:bodyPr>
          <a:lstStyle/>
          <a:p>
            <a:r>
              <a:rPr lang="es-ES" altLang="es-ES">
                <a:latin typeface="Arial" panose="020B0604020202020204" pitchFamily="34" charset="0"/>
              </a:rPr>
              <a:t> </a:t>
            </a:r>
            <a:br>
              <a:rPr lang="es-ES" altLang="es-ES">
                <a:latin typeface="Arial" panose="020B0604020202020204" pitchFamily="34" charset="0"/>
              </a:rPr>
            </a:br>
            <a:endParaRPr lang="es-ES" altLang="es-ES">
              <a:latin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9253AD-B324-05AA-E14A-61293780B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1" y="1223964"/>
            <a:ext cx="2659063" cy="57943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/>
            </a:pPr>
            <a:r>
              <a:rPr lang="es-ES" sz="14400" dirty="0"/>
              <a:t>Gracias!</a:t>
            </a:r>
          </a:p>
          <a:p>
            <a:pPr marL="0" indent="0">
              <a:buNone/>
              <a:defRPr/>
            </a:pPr>
            <a:endParaRPr lang="es-ES" dirty="0"/>
          </a:p>
          <a:p>
            <a:pPr marL="0" indent="0">
              <a:buNone/>
              <a:defRPr/>
            </a:pPr>
            <a:endParaRPr lang="es-ES" dirty="0"/>
          </a:p>
          <a:p>
            <a:pPr marL="0" indent="0">
              <a:buNone/>
              <a:defRPr/>
            </a:pPr>
            <a:endParaRPr lang="es-ES" dirty="0"/>
          </a:p>
          <a:p>
            <a:pPr marL="0" indent="0">
              <a:buNone/>
              <a:defRPr/>
            </a:pPr>
            <a:endParaRPr lang="es-ES" dirty="0"/>
          </a:p>
          <a:p>
            <a:pPr marL="0" indent="0">
              <a:buNone/>
              <a:defRPr/>
            </a:pPr>
            <a:endParaRPr lang="es-ES" dirty="0"/>
          </a:p>
          <a:p>
            <a:pPr marL="0" indent="0">
              <a:buNone/>
              <a:defRPr/>
            </a:pPr>
            <a:endParaRPr lang="es-ES" sz="7200" dirty="0"/>
          </a:p>
          <a:p>
            <a:pPr marL="0" indent="0">
              <a:buNone/>
              <a:defRPr/>
            </a:pPr>
            <a:endParaRPr lang="es-ES" sz="7200" dirty="0"/>
          </a:p>
        </p:txBody>
      </p:sp>
      <p:sp>
        <p:nvSpPr>
          <p:cNvPr id="131083" name="Contenidor de número de diapositiva 4">
            <a:extLst>
              <a:ext uri="{FF2B5EF4-FFF2-40B4-BE49-F238E27FC236}">
                <a16:creationId xmlns:a16="http://schemas.microsoft.com/office/drawing/2014/main" id="{E50DEDAA-C054-1B2B-0847-F06B97836F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9807575" y="6478589"/>
            <a:ext cx="890588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" altLang="ca-ES" sz="900" b="1">
                <a:solidFill>
                  <a:schemeClr val="bg1"/>
                </a:solidFill>
                <a:cs typeface="Arial" panose="020B0604020202020204" pitchFamily="34" charset="0"/>
              </a:rPr>
              <a:t>JECAS 2016</a:t>
            </a:r>
          </a:p>
        </p:txBody>
      </p:sp>
      <p:pic>
        <p:nvPicPr>
          <p:cNvPr id="131078" name="Imagen 9" descr="qr_img_www.idescat.cat.png">
            <a:hlinkClick r:id="rId3"/>
            <a:extLst>
              <a:ext uri="{FF2B5EF4-FFF2-40B4-BE49-F238E27FC236}">
                <a16:creationId xmlns:a16="http://schemas.microsoft.com/office/drawing/2014/main" id="{F3B87DB4-C1E9-0168-3179-102155E9D9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300" y="1981200"/>
            <a:ext cx="3602038" cy="360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B18E1D4C-3894-6A58-1E4C-6AD25812A2EA}"/>
              </a:ext>
            </a:extLst>
          </p:cNvPr>
          <p:cNvSpPr txBox="1">
            <a:spLocks/>
          </p:cNvSpPr>
          <p:nvPr/>
        </p:nvSpPr>
        <p:spPr>
          <a:xfrm>
            <a:off x="6346825" y="5608639"/>
            <a:ext cx="3022600" cy="58102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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s-ES" sz="2000" dirty="0"/>
              <a:t>https://x.com/idescat</a:t>
            </a:r>
          </a:p>
          <a:p>
            <a:pPr marL="0" indent="0">
              <a:buNone/>
              <a:defRPr/>
            </a:pPr>
            <a:endParaRPr lang="es-ES" sz="2000" dirty="0"/>
          </a:p>
          <a:p>
            <a:pPr marL="0" indent="0">
              <a:buNone/>
              <a:defRPr/>
            </a:pPr>
            <a:endParaRPr lang="es-ES" sz="2000" dirty="0"/>
          </a:p>
          <a:p>
            <a:pPr marL="0" indent="0">
              <a:buNone/>
              <a:defRPr/>
            </a:pPr>
            <a:endParaRPr lang="es-ES" sz="2000" dirty="0"/>
          </a:p>
          <a:p>
            <a:pPr marL="0" indent="0">
              <a:buNone/>
              <a:defRPr/>
            </a:pPr>
            <a:endParaRPr lang="es-ES" sz="2000" dirty="0"/>
          </a:p>
          <a:p>
            <a:pPr marL="0" indent="0">
              <a:buNone/>
              <a:defRPr/>
            </a:pPr>
            <a:endParaRPr lang="es-ES" sz="2000" dirty="0"/>
          </a:p>
          <a:p>
            <a:pPr marL="0" indent="0">
              <a:buNone/>
              <a:defRPr/>
            </a:pPr>
            <a:endParaRPr lang="es-ES" sz="2000" dirty="0"/>
          </a:p>
        </p:txBody>
      </p:sp>
      <p:pic>
        <p:nvPicPr>
          <p:cNvPr id="131080" name="Imagen 12" descr="qr_img_twitter idescat.png">
            <a:hlinkClick r:id="rId5"/>
            <a:extLst>
              <a:ext uri="{FF2B5EF4-FFF2-40B4-BE49-F238E27FC236}">
                <a16:creationId xmlns:a16="http://schemas.microsoft.com/office/drawing/2014/main" id="{AD9F198C-86BA-CDD2-F5D0-32297E3ECDB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051" y="1981200"/>
            <a:ext cx="362902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1081" name="Marcador de contenido 2">
            <a:extLst>
              <a:ext uri="{FF2B5EF4-FFF2-40B4-BE49-F238E27FC236}">
                <a16:creationId xmlns:a16="http://schemas.microsoft.com/office/drawing/2014/main" id="{1978C0E7-B177-C717-BFD3-D7ED529915EE}"/>
              </a:ext>
            </a:extLst>
          </p:cNvPr>
          <p:cNvSpPr txBox="1">
            <a:spLocks/>
          </p:cNvSpPr>
          <p:nvPr/>
        </p:nvSpPr>
        <p:spPr bwMode="auto">
          <a:xfrm>
            <a:off x="2620964" y="5594350"/>
            <a:ext cx="21812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2000"/>
              </a:spcBef>
              <a:buClr>
                <a:srgbClr val="7F7F7F"/>
              </a:buClr>
            </a:pPr>
            <a:r>
              <a:rPr lang="es-ES" altLang="es-ES" sz="2000">
                <a:solidFill>
                  <a:srgbClr val="595959"/>
                </a:solidFill>
              </a:rPr>
              <a:t>www.idescat.cat</a:t>
            </a:r>
          </a:p>
          <a:p>
            <a:pPr>
              <a:spcBef>
                <a:spcPts val="2000"/>
              </a:spcBef>
              <a:buClr>
                <a:srgbClr val="7F7F7F"/>
              </a:buClr>
            </a:pPr>
            <a:endParaRPr lang="es-ES" altLang="es-ES" sz="2000">
              <a:solidFill>
                <a:srgbClr val="595959"/>
              </a:solidFill>
            </a:endParaRPr>
          </a:p>
          <a:p>
            <a:pPr>
              <a:spcBef>
                <a:spcPts val="2000"/>
              </a:spcBef>
              <a:buClr>
                <a:srgbClr val="7F7F7F"/>
              </a:buClr>
            </a:pPr>
            <a:endParaRPr lang="es-ES" altLang="es-ES" sz="2000">
              <a:solidFill>
                <a:srgbClr val="595959"/>
              </a:solidFill>
            </a:endParaRPr>
          </a:p>
          <a:p>
            <a:pPr>
              <a:spcBef>
                <a:spcPts val="2000"/>
              </a:spcBef>
              <a:buClr>
                <a:srgbClr val="7F7F7F"/>
              </a:buClr>
            </a:pPr>
            <a:endParaRPr lang="es-ES" altLang="es-ES" sz="2000">
              <a:solidFill>
                <a:srgbClr val="595959"/>
              </a:solidFill>
            </a:endParaRPr>
          </a:p>
          <a:p>
            <a:pPr>
              <a:spcBef>
                <a:spcPts val="2000"/>
              </a:spcBef>
              <a:buClr>
                <a:srgbClr val="7F7F7F"/>
              </a:buClr>
            </a:pPr>
            <a:endParaRPr lang="es-ES" altLang="es-ES" sz="2000">
              <a:solidFill>
                <a:srgbClr val="595959"/>
              </a:solidFill>
            </a:endParaRPr>
          </a:p>
          <a:p>
            <a:pPr>
              <a:spcBef>
                <a:spcPts val="2000"/>
              </a:spcBef>
              <a:buClr>
                <a:srgbClr val="7F7F7F"/>
              </a:buClr>
            </a:pPr>
            <a:endParaRPr lang="es-ES" altLang="es-ES" sz="2000">
              <a:solidFill>
                <a:srgbClr val="595959"/>
              </a:solidFill>
            </a:endParaRPr>
          </a:p>
          <a:p>
            <a:pPr>
              <a:spcBef>
                <a:spcPts val="2000"/>
              </a:spcBef>
              <a:buClr>
                <a:srgbClr val="7F7F7F"/>
              </a:buClr>
            </a:pPr>
            <a:endParaRPr lang="es-ES" altLang="es-ES" sz="2000">
              <a:solidFill>
                <a:srgbClr val="595959"/>
              </a:solidFill>
            </a:endParaRPr>
          </a:p>
          <a:p>
            <a:pPr>
              <a:spcBef>
                <a:spcPts val="2000"/>
              </a:spcBef>
              <a:buClr>
                <a:srgbClr val="7F7F7F"/>
              </a:buClr>
            </a:pPr>
            <a:endParaRPr lang="es-ES" altLang="es-ES" sz="2000">
              <a:solidFill>
                <a:srgbClr val="595959"/>
              </a:solidFill>
            </a:endParaRPr>
          </a:p>
        </p:txBody>
      </p:sp>
      <p:pic>
        <p:nvPicPr>
          <p:cNvPr id="131082" name="Imagen 7">
            <a:extLst>
              <a:ext uri="{FF2B5EF4-FFF2-40B4-BE49-F238E27FC236}">
                <a16:creationId xmlns:a16="http://schemas.microsoft.com/office/drawing/2014/main" id="{DD78EB51-EEDD-35E7-F65D-EA860818B06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9426" y="4943475"/>
            <a:ext cx="12985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QuadreDeText 3">
            <a:extLst>
              <a:ext uri="{FF2B5EF4-FFF2-40B4-BE49-F238E27FC236}">
                <a16:creationId xmlns:a16="http://schemas.microsoft.com/office/drawing/2014/main" id="{A11EBE74-B85D-25C1-0AF8-8C35C1F01801}"/>
              </a:ext>
            </a:extLst>
          </p:cNvPr>
          <p:cNvSpPr txBox="1"/>
          <p:nvPr/>
        </p:nvSpPr>
        <p:spPr>
          <a:xfrm>
            <a:off x="10252870" y="6556375"/>
            <a:ext cx="3054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16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àfic 2" descr="Institut d'Estadística de Catalunya. Generalitat de Catalunya">
            <a:extLst>
              <a:ext uri="{FF2B5EF4-FFF2-40B4-BE49-F238E27FC236}">
                <a16:creationId xmlns:a16="http://schemas.microsoft.com/office/drawing/2014/main" id="{7C73731D-8FA2-6ACC-06AD-51B6CE6A238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811739" y="2237005"/>
            <a:ext cx="4579406" cy="1251075"/>
          </a:xfrm>
          <a:prstGeom prst="rect">
            <a:avLst/>
          </a:prstGeom>
        </p:spPr>
      </p:pic>
      <p:sp>
        <p:nvSpPr>
          <p:cNvPr id="8" name="Contenidor de contingut 7">
            <a:extLst>
              <a:ext uri="{FF2B5EF4-FFF2-40B4-BE49-F238E27FC236}">
                <a16:creationId xmlns:a16="http://schemas.microsoft.com/office/drawing/2014/main" id="{2C350458-20EA-4FF7-B90E-CECA29F869F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01786" y="4370335"/>
            <a:ext cx="5399315" cy="1174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750"/>
              </a:spcBef>
              <a:buClr>
                <a:srgbClr val="C00000"/>
              </a:buClr>
              <a:defRPr/>
            </a:pPr>
            <a:r>
              <a:rPr lang="ca-ES" sz="1050" dirty="0">
                <a:latin typeface="+mn-lt"/>
                <a:ea typeface="+mn-ea"/>
                <a:cs typeface="+mn-cs"/>
              </a:rPr>
              <a:t>idescat.cat</a:t>
            </a:r>
          </a:p>
        </p:txBody>
      </p:sp>
    </p:spTree>
    <p:extLst>
      <p:ext uri="{BB962C8B-B14F-4D97-AF65-F5344CB8AC3E}">
        <p14:creationId xmlns:p14="http://schemas.microsoft.com/office/powerpoint/2010/main" val="2433687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E83DE34-63EC-98F8-065E-1EF93C08F772}"/>
              </a:ext>
            </a:extLst>
          </p:cNvPr>
          <p:cNvSpPr txBox="1"/>
          <p:nvPr/>
        </p:nvSpPr>
        <p:spPr>
          <a:xfrm>
            <a:off x="1527716" y="335846"/>
            <a:ext cx="8251903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buNone/>
            </a:pPr>
            <a:r>
              <a:rPr lang="es-E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Objetivo: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buNone/>
            </a:pP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buNone/>
            </a:pP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Proponer un sencillo proceso para efectuar la regionalización de unos datos de stock de capital que el Instituto Nacional de Estadística (INE) ha elaborado para la economía española. 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buNone/>
            </a:pP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buNone/>
            </a:pPr>
            <a:r>
              <a:rPr lang="es-E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Hipótesis: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buNone/>
            </a:pP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buFont typeface="Symbol" panose="05050102010706020507" pitchFamily="18" charset="2"/>
              <a:buChar char=""/>
            </a:pPr>
            <a:r>
              <a:rPr lang="es-ES" sz="18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precio de los bienes de capital y sus tasas de depreciación y apreciación debido al proceso inflacionista son similares a escala nacional y regional</a:t>
            </a: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en este caso, Cataluña. </a:t>
            </a:r>
          </a:p>
          <a:p>
            <a:pPr marL="342900" marR="0" lvl="0" indent="-342900" algn="just">
              <a:buFont typeface="Symbol" panose="05050102010706020507" pitchFamily="18" charset="2"/>
              <a:buChar char=""/>
            </a:pPr>
            <a:endParaRPr lang="es-E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buFont typeface="Symbol" panose="05050102010706020507" pitchFamily="18" charset="2"/>
              <a:buChar char=""/>
            </a:pP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También se supone que la </a:t>
            </a:r>
            <a:r>
              <a:rPr lang="es-ES" sz="18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estructura de los bienes de capital a escala sectorial (ramas de actividad) en Cataluña es similar a España</a:t>
            </a: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 </a:t>
            </a:r>
          </a:p>
          <a:p>
            <a:pPr marL="342900" marR="0" lvl="0" indent="-342900" algn="just">
              <a:buFont typeface="Symbol" panose="05050102010706020507" pitchFamily="18" charset="2"/>
              <a:buChar char=""/>
            </a:pP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buFont typeface="Symbol" panose="05050102010706020507" pitchFamily="18" charset="2"/>
              <a:buChar char=""/>
            </a:pP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Las evaluaciones Instituto Valenciano de Investigaciones Económicas (IVIE) e INE que realizan del stock de capital difieren en algunas hipótesis (niveles iniciales de stock de capital, forma funcional de las tasas de depreciación y vidas medias de los activos) pero se supone que estas diferencias ofrecen </a:t>
            </a:r>
            <a:r>
              <a:rPr lang="es-ES" sz="18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información válida y extrapolable en términos relativos de las relaciones capital-producto sectorial y nacional</a:t>
            </a:r>
            <a: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QuadreDeText 3">
            <a:extLst>
              <a:ext uri="{FF2B5EF4-FFF2-40B4-BE49-F238E27FC236}">
                <a16:creationId xmlns:a16="http://schemas.microsoft.com/office/drawing/2014/main" id="{91AE3CD4-E069-C8D5-6062-7CCB90693198}"/>
              </a:ext>
            </a:extLst>
          </p:cNvPr>
          <p:cNvSpPr txBox="1"/>
          <p:nvPr/>
        </p:nvSpPr>
        <p:spPr>
          <a:xfrm>
            <a:off x="2819400" y="6556147"/>
            <a:ext cx="350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SHAIO 2026. Stock capital Cataluña. Idescat. 23-26.06.26</a:t>
            </a:r>
          </a:p>
        </p:txBody>
      </p:sp>
      <p:sp>
        <p:nvSpPr>
          <p:cNvPr id="5" name="QuadreDeText 4">
            <a:extLst>
              <a:ext uri="{FF2B5EF4-FFF2-40B4-BE49-F238E27FC236}">
                <a16:creationId xmlns:a16="http://schemas.microsoft.com/office/drawing/2014/main" id="{FD019399-6BB7-053A-3610-03956E1D9B0A}"/>
              </a:ext>
            </a:extLst>
          </p:cNvPr>
          <p:cNvSpPr txBox="1"/>
          <p:nvPr/>
        </p:nvSpPr>
        <p:spPr>
          <a:xfrm>
            <a:off x="10252870" y="6556375"/>
            <a:ext cx="3054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14729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5834334-EDE7-4169-64FC-FBE085012F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8968" y="777240"/>
            <a:ext cx="8894064" cy="5303520"/>
          </a:xfrm>
          <a:prstGeom prst="rect">
            <a:avLst/>
          </a:prstGeom>
        </p:spPr>
      </p:pic>
      <p:sp>
        <p:nvSpPr>
          <p:cNvPr id="6" name="QuadreDeText 5">
            <a:extLst>
              <a:ext uri="{FF2B5EF4-FFF2-40B4-BE49-F238E27FC236}">
                <a16:creationId xmlns:a16="http://schemas.microsoft.com/office/drawing/2014/main" id="{A940D7B5-357F-B3AB-0E6B-0F9A82A74D45}"/>
              </a:ext>
            </a:extLst>
          </p:cNvPr>
          <p:cNvSpPr txBox="1"/>
          <p:nvPr/>
        </p:nvSpPr>
        <p:spPr>
          <a:xfrm>
            <a:off x="3047238" y="3244334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a-ES" dirty="0"/>
              <a:t>Estoc _PK_</a:t>
            </a:r>
          </a:p>
        </p:txBody>
      </p:sp>
      <p:sp>
        <p:nvSpPr>
          <p:cNvPr id="8" name="QuadreDeText 7">
            <a:extLst>
              <a:ext uri="{FF2B5EF4-FFF2-40B4-BE49-F238E27FC236}">
                <a16:creationId xmlns:a16="http://schemas.microsoft.com/office/drawing/2014/main" id="{BFFD2C65-0C76-152A-4258-E5393FAAD220}"/>
              </a:ext>
            </a:extLst>
          </p:cNvPr>
          <p:cNvSpPr txBox="1"/>
          <p:nvPr/>
        </p:nvSpPr>
        <p:spPr>
          <a:xfrm>
            <a:off x="2819400" y="6556147"/>
            <a:ext cx="350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SHAIO 2026. Stock capital Cataluña. Idescat. 23-26.06.26</a:t>
            </a:r>
          </a:p>
        </p:txBody>
      </p:sp>
      <p:sp>
        <p:nvSpPr>
          <p:cNvPr id="4" name="QuadreDeText 3">
            <a:extLst>
              <a:ext uri="{FF2B5EF4-FFF2-40B4-BE49-F238E27FC236}">
                <a16:creationId xmlns:a16="http://schemas.microsoft.com/office/drawing/2014/main" id="{5992A4DE-BCC5-EABD-7ADC-D277DB4FCDB8}"/>
              </a:ext>
            </a:extLst>
          </p:cNvPr>
          <p:cNvSpPr txBox="1"/>
          <p:nvPr/>
        </p:nvSpPr>
        <p:spPr>
          <a:xfrm>
            <a:off x="10252870" y="6556375"/>
            <a:ext cx="3054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51313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A84B1683-30C9-53D5-3180-7BDE017767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280" y="992458"/>
            <a:ext cx="12113161" cy="3434576"/>
          </a:xfrm>
          <a:prstGeom prst="rect">
            <a:avLst/>
          </a:prstGeom>
        </p:spPr>
      </p:pic>
      <p:sp>
        <p:nvSpPr>
          <p:cNvPr id="6" name="QuadreDeText 5">
            <a:extLst>
              <a:ext uri="{FF2B5EF4-FFF2-40B4-BE49-F238E27FC236}">
                <a16:creationId xmlns:a16="http://schemas.microsoft.com/office/drawing/2014/main" id="{9259D0CE-A478-0E38-A4DE-2F50CF2125C0}"/>
              </a:ext>
            </a:extLst>
          </p:cNvPr>
          <p:cNvSpPr txBox="1"/>
          <p:nvPr/>
        </p:nvSpPr>
        <p:spPr>
          <a:xfrm>
            <a:off x="2819400" y="6556147"/>
            <a:ext cx="350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SHAIO 2026. Stock capital Cataluña. Idescat. 23-26.06.26</a:t>
            </a:r>
          </a:p>
        </p:txBody>
      </p:sp>
      <p:sp>
        <p:nvSpPr>
          <p:cNvPr id="3" name="QuadreDeText 2">
            <a:extLst>
              <a:ext uri="{FF2B5EF4-FFF2-40B4-BE49-F238E27FC236}">
                <a16:creationId xmlns:a16="http://schemas.microsoft.com/office/drawing/2014/main" id="{3828D33B-EA12-54F7-28F0-7C269619E22D}"/>
              </a:ext>
            </a:extLst>
          </p:cNvPr>
          <p:cNvSpPr txBox="1"/>
          <p:nvPr/>
        </p:nvSpPr>
        <p:spPr>
          <a:xfrm>
            <a:off x="10252870" y="6556375"/>
            <a:ext cx="3054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866519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77C2107-A960-A9FB-3E28-7F5E6356EC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8663" y="326898"/>
            <a:ext cx="7047571" cy="6204204"/>
          </a:xfrm>
          <a:prstGeom prst="rect">
            <a:avLst/>
          </a:prstGeom>
        </p:spPr>
      </p:pic>
      <p:sp>
        <p:nvSpPr>
          <p:cNvPr id="6" name="QuadreDeText 5">
            <a:extLst>
              <a:ext uri="{FF2B5EF4-FFF2-40B4-BE49-F238E27FC236}">
                <a16:creationId xmlns:a16="http://schemas.microsoft.com/office/drawing/2014/main" id="{1E0FFEC8-78D0-D6CC-31C1-DE6E0835B7DE}"/>
              </a:ext>
            </a:extLst>
          </p:cNvPr>
          <p:cNvSpPr txBox="1"/>
          <p:nvPr/>
        </p:nvSpPr>
        <p:spPr>
          <a:xfrm>
            <a:off x="2819400" y="6556147"/>
            <a:ext cx="350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SHAIO 2026. Stock capital Cataluña. Idescat. 23-26.06.26</a:t>
            </a:r>
          </a:p>
        </p:txBody>
      </p:sp>
      <p:sp>
        <p:nvSpPr>
          <p:cNvPr id="4" name="QuadreDeText 3">
            <a:extLst>
              <a:ext uri="{FF2B5EF4-FFF2-40B4-BE49-F238E27FC236}">
                <a16:creationId xmlns:a16="http://schemas.microsoft.com/office/drawing/2014/main" id="{B2289241-7CE4-09FF-FF34-4038C8946752}"/>
              </a:ext>
            </a:extLst>
          </p:cNvPr>
          <p:cNvSpPr txBox="1"/>
          <p:nvPr/>
        </p:nvSpPr>
        <p:spPr>
          <a:xfrm>
            <a:off x="10252870" y="6556375"/>
            <a:ext cx="3054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200548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E952394-36D1-A941-66BD-74E653D483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974" y="1025913"/>
            <a:ext cx="12984933" cy="4705814"/>
          </a:xfrm>
          <a:prstGeom prst="rect">
            <a:avLst/>
          </a:prstGeom>
        </p:spPr>
      </p:pic>
      <p:sp>
        <p:nvSpPr>
          <p:cNvPr id="6" name="QuadreDeText 5">
            <a:extLst>
              <a:ext uri="{FF2B5EF4-FFF2-40B4-BE49-F238E27FC236}">
                <a16:creationId xmlns:a16="http://schemas.microsoft.com/office/drawing/2014/main" id="{2404D9A3-C7EC-3264-A2B4-68CC9943FC8C}"/>
              </a:ext>
            </a:extLst>
          </p:cNvPr>
          <p:cNvSpPr txBox="1"/>
          <p:nvPr/>
        </p:nvSpPr>
        <p:spPr>
          <a:xfrm>
            <a:off x="2819400" y="6556147"/>
            <a:ext cx="350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SHAIO 2026. Stock capital Cataluña. Idescat. 23-26.06.26</a:t>
            </a:r>
          </a:p>
        </p:txBody>
      </p:sp>
      <p:sp>
        <p:nvSpPr>
          <p:cNvPr id="4" name="QuadreDeText 3">
            <a:extLst>
              <a:ext uri="{FF2B5EF4-FFF2-40B4-BE49-F238E27FC236}">
                <a16:creationId xmlns:a16="http://schemas.microsoft.com/office/drawing/2014/main" id="{4C3A4EDE-3ADF-B13F-9CED-5A356BA60244}"/>
              </a:ext>
            </a:extLst>
          </p:cNvPr>
          <p:cNvSpPr txBox="1"/>
          <p:nvPr/>
        </p:nvSpPr>
        <p:spPr>
          <a:xfrm>
            <a:off x="10252870" y="6556375"/>
            <a:ext cx="3054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022914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1C05938-A9D3-13FC-9A34-F9BCCCC3CB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8582" y="1048305"/>
            <a:ext cx="8894835" cy="4761389"/>
          </a:xfrm>
          <a:prstGeom prst="rect">
            <a:avLst/>
          </a:prstGeom>
        </p:spPr>
      </p:pic>
      <p:sp>
        <p:nvSpPr>
          <p:cNvPr id="6" name="QuadreDeText 5">
            <a:extLst>
              <a:ext uri="{FF2B5EF4-FFF2-40B4-BE49-F238E27FC236}">
                <a16:creationId xmlns:a16="http://schemas.microsoft.com/office/drawing/2014/main" id="{15C03988-725F-AD4C-79B7-FFA386E3AAB9}"/>
              </a:ext>
            </a:extLst>
          </p:cNvPr>
          <p:cNvSpPr txBox="1"/>
          <p:nvPr/>
        </p:nvSpPr>
        <p:spPr>
          <a:xfrm>
            <a:off x="2819400" y="6556147"/>
            <a:ext cx="350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SHAIO 2026. Stock capital Cataluña. Idescat. 23-26.06.26</a:t>
            </a:r>
          </a:p>
        </p:txBody>
      </p:sp>
      <p:sp>
        <p:nvSpPr>
          <p:cNvPr id="4" name="QuadreDeText 3">
            <a:extLst>
              <a:ext uri="{FF2B5EF4-FFF2-40B4-BE49-F238E27FC236}">
                <a16:creationId xmlns:a16="http://schemas.microsoft.com/office/drawing/2014/main" id="{99B50843-D967-9C0A-9858-591662152192}"/>
              </a:ext>
            </a:extLst>
          </p:cNvPr>
          <p:cNvSpPr txBox="1"/>
          <p:nvPr/>
        </p:nvSpPr>
        <p:spPr>
          <a:xfrm>
            <a:off x="10252870" y="6556375"/>
            <a:ext cx="3054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777692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D4DCDF4-CEDF-E952-C368-A9B41F421D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107" y="1527717"/>
            <a:ext cx="11325047" cy="3044283"/>
          </a:xfrm>
          <a:prstGeom prst="rect">
            <a:avLst/>
          </a:prstGeom>
        </p:spPr>
      </p:pic>
      <p:sp>
        <p:nvSpPr>
          <p:cNvPr id="6" name="QuadreDeText 5">
            <a:extLst>
              <a:ext uri="{FF2B5EF4-FFF2-40B4-BE49-F238E27FC236}">
                <a16:creationId xmlns:a16="http://schemas.microsoft.com/office/drawing/2014/main" id="{C0E00EF6-4FD6-185F-9D75-30D3342139A2}"/>
              </a:ext>
            </a:extLst>
          </p:cNvPr>
          <p:cNvSpPr txBox="1"/>
          <p:nvPr/>
        </p:nvSpPr>
        <p:spPr>
          <a:xfrm>
            <a:off x="2819400" y="6556147"/>
            <a:ext cx="350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SHAIO 2026. Stock capital Cataluña. Idescat. 23-26.06.26</a:t>
            </a:r>
          </a:p>
        </p:txBody>
      </p:sp>
      <p:sp>
        <p:nvSpPr>
          <p:cNvPr id="4" name="QuadreDeText 3">
            <a:extLst>
              <a:ext uri="{FF2B5EF4-FFF2-40B4-BE49-F238E27FC236}">
                <a16:creationId xmlns:a16="http://schemas.microsoft.com/office/drawing/2014/main" id="{088A7308-44D3-398C-C6A2-FF8BA8D0863F}"/>
              </a:ext>
            </a:extLst>
          </p:cNvPr>
          <p:cNvSpPr txBox="1"/>
          <p:nvPr/>
        </p:nvSpPr>
        <p:spPr>
          <a:xfrm>
            <a:off x="10252870" y="6556375"/>
            <a:ext cx="3054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189920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C80DB61-AD46-52CA-DD6D-A4EDC35AE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4693" y="613317"/>
            <a:ext cx="9894513" cy="5459275"/>
          </a:xfrm>
          <a:prstGeom prst="rect">
            <a:avLst/>
          </a:prstGeom>
        </p:spPr>
      </p:pic>
      <p:sp>
        <p:nvSpPr>
          <p:cNvPr id="6" name="QuadreDeText 5">
            <a:extLst>
              <a:ext uri="{FF2B5EF4-FFF2-40B4-BE49-F238E27FC236}">
                <a16:creationId xmlns:a16="http://schemas.microsoft.com/office/drawing/2014/main" id="{56A318A9-4AE8-F708-B3EB-A1BA1DE16E21}"/>
              </a:ext>
            </a:extLst>
          </p:cNvPr>
          <p:cNvSpPr txBox="1"/>
          <p:nvPr/>
        </p:nvSpPr>
        <p:spPr>
          <a:xfrm>
            <a:off x="2819400" y="6556147"/>
            <a:ext cx="350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SHAIO 2026. Stock capital Cataluña. Idescat. 23-26.06.26</a:t>
            </a:r>
          </a:p>
        </p:txBody>
      </p:sp>
      <p:sp>
        <p:nvSpPr>
          <p:cNvPr id="3" name="QuadreDeText 2">
            <a:extLst>
              <a:ext uri="{FF2B5EF4-FFF2-40B4-BE49-F238E27FC236}">
                <a16:creationId xmlns:a16="http://schemas.microsoft.com/office/drawing/2014/main" id="{38B1B830-2F35-0785-8315-DB4BEC78BF5A}"/>
              </a:ext>
            </a:extLst>
          </p:cNvPr>
          <p:cNvSpPr txBox="1"/>
          <p:nvPr/>
        </p:nvSpPr>
        <p:spPr>
          <a:xfrm>
            <a:off x="10252870" y="6556375"/>
            <a:ext cx="3054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8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7370591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639</Words>
  <Application>Microsoft Office PowerPoint</Application>
  <PresentationFormat>Pantalla panoràmica</PresentationFormat>
  <Paragraphs>86</Paragraphs>
  <Slides>18</Slides>
  <Notes>5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6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18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Symbol</vt:lpstr>
      <vt:lpstr>Wingdings</vt:lpstr>
      <vt:lpstr>Tema de Office</vt:lpstr>
      <vt:lpstr>Una aproximación al stock de capital de la economía catalana y la  productividad total de los factores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  </vt:lpstr>
      <vt:lpstr>idescat.cat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Josep Raymond</dc:creator>
  <cp:lastModifiedBy>Jorba Gimenez, Jonatan</cp:lastModifiedBy>
  <cp:revision>31</cp:revision>
  <dcterms:created xsi:type="dcterms:W3CDTF">2026-05-04T09:10:08Z</dcterms:created>
  <dcterms:modified xsi:type="dcterms:W3CDTF">2026-06-19T10:07:03Z</dcterms:modified>
</cp:coreProperties>
</file>